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41" r:id="rId2"/>
    <p:sldId id="347" r:id="rId3"/>
    <p:sldId id="348" r:id="rId4"/>
    <p:sldId id="363" r:id="rId5"/>
    <p:sldId id="364" r:id="rId6"/>
    <p:sldId id="365" r:id="rId7"/>
    <p:sldId id="349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50" r:id="rId20"/>
    <p:sldId id="351" r:id="rId21"/>
    <p:sldId id="352" r:id="rId22"/>
    <p:sldId id="355" r:id="rId23"/>
    <p:sldId id="357" r:id="rId24"/>
    <p:sldId id="358" r:id="rId25"/>
    <p:sldId id="359" r:id="rId26"/>
    <p:sldId id="356" r:id="rId27"/>
    <p:sldId id="360" r:id="rId28"/>
    <p:sldId id="361" r:id="rId29"/>
    <p:sldId id="353" r:id="rId30"/>
    <p:sldId id="362" r:id="rId31"/>
    <p:sldId id="261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6611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CC"/>
    <a:srgbClr val="F2F2F2"/>
    <a:srgbClr val="BFBFBF"/>
    <a:srgbClr val="000000"/>
    <a:srgbClr val="D3DEE5"/>
    <a:srgbClr val="9AB0C1"/>
    <a:srgbClr val="456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C37A2-BB89-72C2-E4B5-55678E6A2A8E}" v="3221" dt="2024-12-23T11:29:05.681"/>
    <p1510:client id="{FDDE3DAA-EE74-757C-A911-716FF4F651F8}" v="560" dt="2024-12-23T21:05:17.8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56" d="100"/>
          <a:sy n="56" d="100"/>
        </p:scale>
        <p:origin x="534" y="120"/>
      </p:cViewPr>
      <p:guideLst>
        <p:guide orient="horz" pos="661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aki Munarriz Herrador" userId="db6c53255336dec2" providerId="Windows Live" clId="Web-{FDDE3DAA-EE74-757C-A911-716FF4F651F8}"/>
    <pc:docChg chg="addSld modSld sldOrd">
      <pc:chgData name="Iñaki Munarriz Herrador" userId="db6c53255336dec2" providerId="Windows Live" clId="Web-{FDDE3DAA-EE74-757C-A911-716FF4F651F8}" dt="2024-12-23T21:05:17.882" v="380" actId="1076"/>
      <pc:docMkLst>
        <pc:docMk/>
      </pc:docMkLst>
      <pc:sldChg chg="addSp delSp modSp">
        <pc:chgData name="Iñaki Munarriz Herrador" userId="db6c53255336dec2" providerId="Windows Live" clId="Web-{FDDE3DAA-EE74-757C-A911-716FF4F651F8}" dt="2024-12-23T20:52:47.293" v="228"/>
        <pc:sldMkLst>
          <pc:docMk/>
          <pc:sldMk cId="3713628501" sldId="371"/>
        </pc:sldMkLst>
        <pc:spChg chg="mod">
          <ac:chgData name="Iñaki Munarriz Herrador" userId="db6c53255336dec2" providerId="Windows Live" clId="Web-{FDDE3DAA-EE74-757C-A911-716FF4F651F8}" dt="2024-12-23T20:52:27.244" v="218" actId="20577"/>
          <ac:spMkLst>
            <pc:docMk/>
            <pc:sldMk cId="3713628501" sldId="371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0:52:30.494" v="222" actId="20577"/>
          <ac:spMkLst>
            <pc:docMk/>
            <pc:sldMk cId="3713628501" sldId="371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FDDE3DAA-EE74-757C-A911-716FF4F651F8}" dt="2024-12-23T20:38:53.603" v="72" actId="20577"/>
          <ac:spMkLst>
            <pc:docMk/>
            <pc:sldMk cId="3713628501" sldId="371"/>
            <ac:spMk id="5" creationId="{54B63FB3-B2A7-271D-5169-02C5980590FB}"/>
          </ac:spMkLst>
        </pc:spChg>
        <pc:spChg chg="add mod">
          <ac:chgData name="Iñaki Munarriz Herrador" userId="db6c53255336dec2" providerId="Windows Live" clId="Web-{FDDE3DAA-EE74-757C-A911-716FF4F651F8}" dt="2024-12-23T20:43:58.376" v="95" actId="1076"/>
          <ac:spMkLst>
            <pc:docMk/>
            <pc:sldMk cId="3713628501" sldId="371"/>
            <ac:spMk id="8" creationId="{71446624-6D2C-9E8B-EA3C-5B25A4931DE5}"/>
          </ac:spMkLst>
        </pc:spChg>
        <pc:spChg chg="add mod">
          <ac:chgData name="Iñaki Munarriz Herrador" userId="db6c53255336dec2" providerId="Windows Live" clId="Web-{FDDE3DAA-EE74-757C-A911-716FF4F651F8}" dt="2024-12-23T20:43:48.938" v="94" actId="14100"/>
          <ac:spMkLst>
            <pc:docMk/>
            <pc:sldMk cId="3713628501" sldId="371"/>
            <ac:spMk id="10" creationId="{C2959989-A634-1ADD-CDDB-F202ADFBBB52}"/>
          </ac:spMkLst>
        </pc:spChg>
        <pc:spChg chg="add del mod">
          <ac:chgData name="Iñaki Munarriz Herrador" userId="db6c53255336dec2" providerId="Windows Live" clId="Web-{FDDE3DAA-EE74-757C-A911-716FF4F651F8}" dt="2024-12-23T20:52:09.477" v="210"/>
          <ac:spMkLst>
            <pc:docMk/>
            <pc:sldMk cId="3713628501" sldId="371"/>
            <ac:spMk id="12" creationId="{6ECC4591-4725-5AFE-475F-D39EA08A4E10}"/>
          </ac:spMkLst>
        </pc:spChg>
        <pc:spChg chg="add del mod">
          <ac:chgData name="Iñaki Munarriz Herrador" userId="db6c53255336dec2" providerId="Windows Live" clId="Web-{FDDE3DAA-EE74-757C-A911-716FF4F651F8}" dt="2024-12-23T20:52:13.962" v="212" actId="20577"/>
          <ac:spMkLst>
            <pc:docMk/>
            <pc:sldMk cId="3713628501" sldId="371"/>
            <ac:spMk id="13" creationId="{365EC40E-221C-BA7D-85C3-B6BADD10582F}"/>
          </ac:spMkLst>
        </pc:spChg>
        <pc:spChg chg="add del">
          <ac:chgData name="Iñaki Munarriz Herrador" userId="db6c53255336dec2" providerId="Windows Live" clId="Web-{FDDE3DAA-EE74-757C-A911-716FF4F651F8}" dt="2024-12-23T20:52:47.293" v="228"/>
          <ac:spMkLst>
            <pc:docMk/>
            <pc:sldMk cId="3713628501" sldId="371"/>
            <ac:spMk id="14" creationId="{8223FD2F-72B4-D365-CB13-BAC47D3DB1F0}"/>
          </ac:spMkLst>
        </pc:spChg>
        <pc:spChg chg="add del">
          <ac:chgData name="Iñaki Munarriz Herrador" userId="db6c53255336dec2" providerId="Windows Live" clId="Web-{FDDE3DAA-EE74-757C-A911-716FF4F651F8}" dt="2024-12-23T20:52:47.293" v="227"/>
          <ac:spMkLst>
            <pc:docMk/>
            <pc:sldMk cId="3713628501" sldId="371"/>
            <ac:spMk id="15" creationId="{94D11557-F6B6-244D-4A12-E9D8DE669878}"/>
          </ac:spMkLst>
        </pc:spChg>
        <pc:spChg chg="add del mod">
          <ac:chgData name="Iñaki Munarriz Herrador" userId="db6c53255336dec2" providerId="Windows Live" clId="Web-{FDDE3DAA-EE74-757C-A911-716FF4F651F8}" dt="2024-12-23T20:52:34.542" v="224" actId="1076"/>
          <ac:spMkLst>
            <pc:docMk/>
            <pc:sldMk cId="3713628501" sldId="371"/>
            <ac:spMk id="18" creationId="{5FD22E23-DC36-9BBE-AC05-ADBB8C1D9CC4}"/>
          </ac:spMkLst>
        </pc:spChg>
        <pc:spChg chg="add del mod">
          <ac:chgData name="Iñaki Munarriz Herrador" userId="db6c53255336dec2" providerId="Windows Live" clId="Web-{FDDE3DAA-EE74-757C-A911-716FF4F651F8}" dt="2024-12-23T20:52:15.525" v="213"/>
          <ac:spMkLst>
            <pc:docMk/>
            <pc:sldMk cId="3713628501" sldId="371"/>
            <ac:spMk id="30" creationId="{9991462C-BF97-F4D1-4738-07E01F4858D8}"/>
          </ac:spMkLst>
        </pc:spChg>
        <pc:spChg chg="mod">
          <ac:chgData name="Iñaki Munarriz Herrador" userId="db6c53255336dec2" providerId="Windows Live" clId="Web-{FDDE3DAA-EE74-757C-A911-716FF4F651F8}" dt="2024-12-23T20:52:06.461" v="209" actId="20577"/>
          <ac:spMkLst>
            <pc:docMk/>
            <pc:sldMk cId="3713628501" sldId="371"/>
            <ac:spMk id="31" creationId="{0D94B19B-B163-91C1-88C6-C7B77DFE5D02}"/>
          </ac:spMkLst>
        </pc:spChg>
        <pc:picChg chg="add mod">
          <ac:chgData name="Iñaki Munarriz Herrador" userId="db6c53255336dec2" providerId="Windows Live" clId="Web-{FDDE3DAA-EE74-757C-A911-716FF4F651F8}" dt="2024-12-23T20:41:56.695" v="79" actId="1076"/>
          <ac:picMkLst>
            <pc:docMk/>
            <pc:sldMk cId="3713628501" sldId="371"/>
            <ac:picMk id="6" creationId="{111AA357-5005-F59F-72AC-F539B77AA20F}"/>
          </ac:picMkLst>
        </pc:picChg>
        <pc:picChg chg="add mod modCrop">
          <ac:chgData name="Iñaki Munarriz Herrador" userId="db6c53255336dec2" providerId="Windows Live" clId="Web-{FDDE3DAA-EE74-757C-A911-716FF4F651F8}" dt="2024-12-23T20:43:21.389" v="88"/>
          <ac:picMkLst>
            <pc:docMk/>
            <pc:sldMk cId="3713628501" sldId="371"/>
            <ac:picMk id="7" creationId="{872E2745-A09D-C17C-B5DE-D1AD3D1655D5}"/>
          </ac:picMkLst>
        </pc:picChg>
        <pc:picChg chg="add del mod">
          <ac:chgData name="Iñaki Munarriz Herrador" userId="db6c53255336dec2" providerId="Windows Live" clId="Web-{FDDE3DAA-EE74-757C-A911-716FF4F651F8}" dt="2024-12-23T20:52:24.275" v="216"/>
          <ac:picMkLst>
            <pc:docMk/>
            <pc:sldMk cId="3713628501" sldId="371"/>
            <ac:picMk id="9" creationId="{E4419EAD-B168-F812-0756-DEADB60AAD78}"/>
          </ac:picMkLst>
        </pc:picChg>
        <pc:picChg chg="add del mod">
          <ac:chgData name="Iñaki Munarriz Herrador" userId="db6c53255336dec2" providerId="Windows Live" clId="Web-{FDDE3DAA-EE74-757C-A911-716FF4F651F8}" dt="2024-12-23T20:52:21.353" v="215"/>
          <ac:picMkLst>
            <pc:docMk/>
            <pc:sldMk cId="3713628501" sldId="371"/>
            <ac:picMk id="11" creationId="{DFE6E60D-AF54-8483-3F1D-E108D402DB1C}"/>
          </ac:picMkLst>
        </pc:picChg>
      </pc:sldChg>
      <pc:sldChg chg="addSp delSp modSp add replId">
        <pc:chgData name="Iñaki Munarriz Herrador" userId="db6c53255336dec2" providerId="Windows Live" clId="Web-{FDDE3DAA-EE74-757C-A911-716FF4F651F8}" dt="2024-12-23T21:02:16.554" v="356" actId="1076"/>
        <pc:sldMkLst>
          <pc:docMk/>
          <pc:sldMk cId="303453349" sldId="372"/>
        </pc:sldMkLst>
        <pc:spChg chg="mod">
          <ac:chgData name="Iñaki Munarriz Herrador" userId="db6c53255336dec2" providerId="Windows Live" clId="Web-{FDDE3DAA-EE74-757C-A911-716FF4F651F8}" dt="2024-12-23T20:57:24.610" v="273" actId="20577"/>
          <ac:spMkLst>
            <pc:docMk/>
            <pc:sldMk cId="303453349" sldId="372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0:53:09.013" v="245" actId="20577"/>
          <ac:spMkLst>
            <pc:docMk/>
            <pc:sldMk cId="303453349" sldId="372"/>
            <ac:spMk id="4" creationId="{2F195F66-011B-25A7-D004-55E2D2A844FC}"/>
          </ac:spMkLst>
        </pc:spChg>
        <pc:spChg chg="mod">
          <ac:chgData name="Iñaki Munarriz Herrador" userId="db6c53255336dec2" providerId="Windows Live" clId="Web-{FDDE3DAA-EE74-757C-A911-716FF4F651F8}" dt="2024-12-23T21:00:17.123" v="326" actId="20577"/>
          <ac:spMkLst>
            <pc:docMk/>
            <pc:sldMk cId="303453349" sldId="372"/>
            <ac:spMk id="5" creationId="{54B63FB3-B2A7-271D-5169-02C5980590FB}"/>
          </ac:spMkLst>
        </pc:spChg>
        <pc:spChg chg="del">
          <ac:chgData name="Iñaki Munarriz Herrador" userId="db6c53255336dec2" providerId="Windows Live" clId="Web-{FDDE3DAA-EE74-757C-A911-716FF4F651F8}" dt="2024-12-23T20:56:49.358" v="264"/>
          <ac:spMkLst>
            <pc:docMk/>
            <pc:sldMk cId="303453349" sldId="372"/>
            <ac:spMk id="8" creationId="{71446624-6D2C-9E8B-EA3C-5B25A4931DE5}"/>
          </ac:spMkLst>
        </pc:spChg>
        <pc:spChg chg="del">
          <ac:chgData name="Iñaki Munarriz Herrador" userId="db6c53255336dec2" providerId="Windows Live" clId="Web-{FDDE3DAA-EE74-757C-A911-716FF4F651F8}" dt="2024-12-23T20:56:49.358" v="263"/>
          <ac:spMkLst>
            <pc:docMk/>
            <pc:sldMk cId="303453349" sldId="372"/>
            <ac:spMk id="10" creationId="{C2959989-A634-1ADD-CDDB-F202ADFBBB52}"/>
          </ac:spMkLst>
        </pc:spChg>
        <pc:spChg chg="del">
          <ac:chgData name="Iñaki Munarriz Herrador" userId="db6c53255336dec2" providerId="Windows Live" clId="Web-{FDDE3DAA-EE74-757C-A911-716FF4F651F8}" dt="2024-12-23T20:53:16.717" v="250"/>
          <ac:spMkLst>
            <pc:docMk/>
            <pc:sldMk cId="303453349" sldId="372"/>
            <ac:spMk id="12" creationId="{6ECC4591-4725-5AFE-475F-D39EA08A4E10}"/>
          </ac:spMkLst>
        </pc:spChg>
        <pc:spChg chg="del">
          <ac:chgData name="Iñaki Munarriz Herrador" userId="db6c53255336dec2" providerId="Windows Live" clId="Web-{FDDE3DAA-EE74-757C-A911-716FF4F651F8}" dt="2024-12-23T20:53:16.717" v="249"/>
          <ac:spMkLst>
            <pc:docMk/>
            <pc:sldMk cId="303453349" sldId="372"/>
            <ac:spMk id="13" creationId="{365EC40E-221C-BA7D-85C3-B6BADD10582F}"/>
          </ac:spMkLst>
        </pc:spChg>
        <pc:spChg chg="del">
          <ac:chgData name="Iñaki Munarriz Herrador" userId="db6c53255336dec2" providerId="Windows Live" clId="Web-{FDDE3DAA-EE74-757C-A911-716FF4F651F8}" dt="2024-12-23T20:53:16.717" v="251"/>
          <ac:spMkLst>
            <pc:docMk/>
            <pc:sldMk cId="303453349" sldId="372"/>
            <ac:spMk id="18" creationId="{5FD22E23-DC36-9BBE-AC05-ADBB8C1D9CC4}"/>
          </ac:spMkLst>
        </pc:spChg>
        <pc:spChg chg="del">
          <ac:chgData name="Iñaki Munarriz Herrador" userId="db6c53255336dec2" providerId="Windows Live" clId="Web-{FDDE3DAA-EE74-757C-A911-716FF4F651F8}" dt="2024-12-23T20:53:16.717" v="248"/>
          <ac:spMkLst>
            <pc:docMk/>
            <pc:sldMk cId="303453349" sldId="372"/>
            <ac:spMk id="30" creationId="{9991462C-BF97-F4D1-4738-07E01F4858D8}"/>
          </ac:spMkLst>
        </pc:spChg>
        <pc:spChg chg="del">
          <ac:chgData name="Iñaki Munarriz Herrador" userId="db6c53255336dec2" providerId="Windows Live" clId="Web-{FDDE3DAA-EE74-757C-A911-716FF4F651F8}" dt="2024-12-23T20:57:16.688" v="271"/>
          <ac:spMkLst>
            <pc:docMk/>
            <pc:sldMk cId="303453349" sldId="372"/>
            <ac:spMk id="31" creationId="{0D94B19B-B163-91C1-88C6-C7B77DFE5D02}"/>
          </ac:spMkLst>
        </pc:spChg>
        <pc:picChg chg="del">
          <ac:chgData name="Iñaki Munarriz Herrador" userId="db6c53255336dec2" providerId="Windows Live" clId="Web-{FDDE3DAA-EE74-757C-A911-716FF4F651F8}" dt="2024-12-23T20:56:49.358" v="266"/>
          <ac:picMkLst>
            <pc:docMk/>
            <pc:sldMk cId="303453349" sldId="372"/>
            <ac:picMk id="6" creationId="{111AA357-5005-F59F-72AC-F539B77AA20F}"/>
          </ac:picMkLst>
        </pc:picChg>
        <pc:picChg chg="del">
          <ac:chgData name="Iñaki Munarriz Herrador" userId="db6c53255336dec2" providerId="Windows Live" clId="Web-{FDDE3DAA-EE74-757C-A911-716FF4F651F8}" dt="2024-12-23T20:56:49.358" v="265"/>
          <ac:picMkLst>
            <pc:docMk/>
            <pc:sldMk cId="303453349" sldId="372"/>
            <ac:picMk id="7" creationId="{872E2745-A09D-C17C-B5DE-D1AD3D1655D5}"/>
          </ac:picMkLst>
        </pc:picChg>
        <pc:picChg chg="del">
          <ac:chgData name="Iñaki Munarriz Herrador" userId="db6c53255336dec2" providerId="Windows Live" clId="Web-{FDDE3DAA-EE74-757C-A911-716FF4F651F8}" dt="2024-12-23T20:53:10.107" v="246"/>
          <ac:picMkLst>
            <pc:docMk/>
            <pc:sldMk cId="303453349" sldId="372"/>
            <ac:picMk id="9" creationId="{E4419EAD-B168-F812-0756-DEADB60AAD78}"/>
          </ac:picMkLst>
        </pc:picChg>
        <pc:picChg chg="del">
          <ac:chgData name="Iñaki Munarriz Herrador" userId="db6c53255336dec2" providerId="Windows Live" clId="Web-{FDDE3DAA-EE74-757C-A911-716FF4F651F8}" dt="2024-12-23T20:53:13.091" v="247"/>
          <ac:picMkLst>
            <pc:docMk/>
            <pc:sldMk cId="303453349" sldId="372"/>
            <ac:picMk id="11" creationId="{DFE6E60D-AF54-8483-3F1D-E108D402DB1C}"/>
          </ac:picMkLst>
        </pc:picChg>
        <pc:picChg chg="add mod">
          <ac:chgData name="Iñaki Munarriz Herrador" userId="db6c53255336dec2" providerId="Windows Live" clId="Web-{FDDE3DAA-EE74-757C-A911-716FF4F651F8}" dt="2024-12-23T20:57:32.642" v="274" actId="1076"/>
          <ac:picMkLst>
            <pc:docMk/>
            <pc:sldMk cId="303453349" sldId="372"/>
            <ac:picMk id="14" creationId="{F1B985B9-83AE-F766-0343-BA0B253DD2E9}"/>
          </ac:picMkLst>
        </pc:picChg>
        <pc:picChg chg="add mod">
          <ac:chgData name="Iñaki Munarriz Herrador" userId="db6c53255336dec2" providerId="Windows Live" clId="Web-{FDDE3DAA-EE74-757C-A911-716FF4F651F8}" dt="2024-12-23T20:59:53.043" v="317" actId="14100"/>
          <ac:picMkLst>
            <pc:docMk/>
            <pc:sldMk cId="303453349" sldId="372"/>
            <ac:picMk id="15" creationId="{7EAD7114-5A85-E051-EC4C-BCE1C35EC5C2}"/>
          </ac:picMkLst>
        </pc:picChg>
        <pc:cxnChg chg="add mod">
          <ac:chgData name="Iñaki Munarriz Herrador" userId="db6c53255336dec2" providerId="Windows Live" clId="Web-{FDDE3DAA-EE74-757C-A911-716FF4F651F8}" dt="2024-12-23T21:01:16.721" v="333" actId="14100"/>
          <ac:cxnSpMkLst>
            <pc:docMk/>
            <pc:sldMk cId="303453349" sldId="372"/>
            <ac:cxnSpMk id="16" creationId="{4C337AF2-9256-3C9B-B2FE-43B56DADDE1C}"/>
          </ac:cxnSpMkLst>
        </pc:cxnChg>
        <pc:cxnChg chg="add mod">
          <ac:chgData name="Iñaki Munarriz Herrador" userId="db6c53255336dec2" providerId="Windows Live" clId="Web-{FDDE3DAA-EE74-757C-A911-716FF4F651F8}" dt="2024-12-23T21:01:46.599" v="344"/>
          <ac:cxnSpMkLst>
            <pc:docMk/>
            <pc:sldMk cId="303453349" sldId="372"/>
            <ac:cxnSpMk id="17" creationId="{46C75A13-4F11-7831-69B3-B075C9503233}"/>
          </ac:cxnSpMkLst>
        </pc:cxnChg>
        <pc:cxnChg chg="add del mod">
          <ac:chgData name="Iñaki Munarriz Herrador" userId="db6c53255336dec2" providerId="Windows Live" clId="Web-{FDDE3DAA-EE74-757C-A911-716FF4F651F8}" dt="2024-12-23T21:01:43.380" v="343"/>
          <ac:cxnSpMkLst>
            <pc:docMk/>
            <pc:sldMk cId="303453349" sldId="372"/>
            <ac:cxnSpMk id="19" creationId="{0D593EE8-3A81-9AE5-DC4A-6C0157606327}"/>
          </ac:cxnSpMkLst>
        </pc:cxnChg>
        <pc:cxnChg chg="add del mod">
          <ac:chgData name="Iñaki Munarriz Herrador" userId="db6c53255336dec2" providerId="Windows Live" clId="Web-{FDDE3DAA-EE74-757C-A911-716FF4F651F8}" dt="2024-12-23T21:01:42.067" v="342"/>
          <ac:cxnSpMkLst>
            <pc:docMk/>
            <pc:sldMk cId="303453349" sldId="372"/>
            <ac:cxnSpMk id="20" creationId="{A8257979-3A46-4CD5-913D-D0796015ACAA}"/>
          </ac:cxnSpMkLst>
        </pc:cxnChg>
        <pc:cxnChg chg="add del mod">
          <ac:chgData name="Iñaki Munarriz Herrador" userId="db6c53255336dec2" providerId="Windows Live" clId="Web-{FDDE3DAA-EE74-757C-A911-716FF4F651F8}" dt="2024-12-23T21:01:41.145" v="341"/>
          <ac:cxnSpMkLst>
            <pc:docMk/>
            <pc:sldMk cId="303453349" sldId="372"/>
            <ac:cxnSpMk id="21" creationId="{44C62AC4-A51D-6424-FB5E-DA87441E5842}"/>
          </ac:cxnSpMkLst>
        </pc:cxnChg>
        <pc:cxnChg chg="add mod">
          <ac:chgData name="Iñaki Munarriz Herrador" userId="db6c53255336dec2" providerId="Windows Live" clId="Web-{FDDE3DAA-EE74-757C-A911-716FF4F651F8}" dt="2024-12-23T21:01:53.693" v="346" actId="1076"/>
          <ac:cxnSpMkLst>
            <pc:docMk/>
            <pc:sldMk cId="303453349" sldId="372"/>
            <ac:cxnSpMk id="22" creationId="{05665B68-4CEE-5857-562A-03E4C6D18D07}"/>
          </ac:cxnSpMkLst>
        </pc:cxnChg>
        <pc:cxnChg chg="add mod">
          <ac:chgData name="Iñaki Munarriz Herrador" userId="db6c53255336dec2" providerId="Windows Live" clId="Web-{FDDE3DAA-EE74-757C-A911-716FF4F651F8}" dt="2024-12-23T21:01:57.568" v="348" actId="1076"/>
          <ac:cxnSpMkLst>
            <pc:docMk/>
            <pc:sldMk cId="303453349" sldId="372"/>
            <ac:cxnSpMk id="23" creationId="{5C559D37-B1FA-DD9B-E2F9-883A56E1734F}"/>
          </ac:cxnSpMkLst>
        </pc:cxnChg>
        <pc:cxnChg chg="add mod">
          <ac:chgData name="Iñaki Munarriz Herrador" userId="db6c53255336dec2" providerId="Windows Live" clId="Web-{FDDE3DAA-EE74-757C-A911-716FF4F651F8}" dt="2024-12-23T21:02:00.709" v="350" actId="1076"/>
          <ac:cxnSpMkLst>
            <pc:docMk/>
            <pc:sldMk cId="303453349" sldId="372"/>
            <ac:cxnSpMk id="24" creationId="{AABEA813-ECB2-6DCD-CC1F-161175D99B42}"/>
          </ac:cxnSpMkLst>
        </pc:cxnChg>
        <pc:cxnChg chg="add mod">
          <ac:chgData name="Iñaki Munarriz Herrador" userId="db6c53255336dec2" providerId="Windows Live" clId="Web-{FDDE3DAA-EE74-757C-A911-716FF4F651F8}" dt="2024-12-23T21:02:11.444" v="354" actId="1076"/>
          <ac:cxnSpMkLst>
            <pc:docMk/>
            <pc:sldMk cId="303453349" sldId="372"/>
            <ac:cxnSpMk id="25" creationId="{00FFB30A-E993-9A30-9D3B-CC8EB7016518}"/>
          </ac:cxnSpMkLst>
        </pc:cxnChg>
        <pc:cxnChg chg="add mod">
          <ac:chgData name="Iñaki Munarriz Herrador" userId="db6c53255336dec2" providerId="Windows Live" clId="Web-{FDDE3DAA-EE74-757C-A911-716FF4F651F8}" dt="2024-12-23T21:02:06.506" v="353" actId="1076"/>
          <ac:cxnSpMkLst>
            <pc:docMk/>
            <pc:sldMk cId="303453349" sldId="372"/>
            <ac:cxnSpMk id="26" creationId="{F2C4DBD4-EEFA-7914-C4EB-B7DCF4E87895}"/>
          </ac:cxnSpMkLst>
        </pc:cxnChg>
        <pc:cxnChg chg="add mod">
          <ac:chgData name="Iñaki Munarriz Herrador" userId="db6c53255336dec2" providerId="Windows Live" clId="Web-{FDDE3DAA-EE74-757C-A911-716FF4F651F8}" dt="2024-12-23T21:02:16.554" v="356" actId="1076"/>
          <ac:cxnSpMkLst>
            <pc:docMk/>
            <pc:sldMk cId="303453349" sldId="372"/>
            <ac:cxnSpMk id="27" creationId="{4E5EC5EC-7C10-B2AD-6E73-571E631ECA24}"/>
          </ac:cxnSpMkLst>
        </pc:cxnChg>
      </pc:sldChg>
      <pc:sldChg chg="addSp delSp modSp add ord replId">
        <pc:chgData name="Iñaki Munarriz Herrador" userId="db6c53255336dec2" providerId="Windows Live" clId="Web-{FDDE3DAA-EE74-757C-A911-716FF4F651F8}" dt="2024-12-23T21:05:17.882" v="380" actId="1076"/>
        <pc:sldMkLst>
          <pc:docMk/>
          <pc:sldMk cId="3178667597" sldId="373"/>
        </pc:sldMkLst>
        <pc:spChg chg="del">
          <ac:chgData name="Iñaki Munarriz Herrador" userId="db6c53255336dec2" providerId="Windows Live" clId="Web-{FDDE3DAA-EE74-757C-A911-716FF4F651F8}" dt="2024-12-23T21:04:02.876" v="371"/>
          <ac:spMkLst>
            <pc:docMk/>
            <pc:sldMk cId="3178667597" sldId="373"/>
            <ac:spMk id="3" creationId="{EEE0A0E4-2197-9731-BA57-F5DC91FA86F7}"/>
          </ac:spMkLst>
        </pc:spChg>
        <pc:spChg chg="mod">
          <ac:chgData name="Iñaki Munarriz Herrador" userId="db6c53255336dec2" providerId="Windows Live" clId="Web-{FDDE3DAA-EE74-757C-A911-716FF4F651F8}" dt="2024-12-23T21:03:54.375" v="366" actId="20577"/>
          <ac:spMkLst>
            <pc:docMk/>
            <pc:sldMk cId="3178667597" sldId="373"/>
            <ac:spMk id="4" creationId="{2F195F66-011B-25A7-D004-55E2D2A844FC}"/>
          </ac:spMkLst>
        </pc:spChg>
        <pc:spChg chg="del">
          <ac:chgData name="Iñaki Munarriz Herrador" userId="db6c53255336dec2" providerId="Windows Live" clId="Web-{FDDE3DAA-EE74-757C-A911-716FF4F651F8}" dt="2024-12-23T21:04:02.876" v="370"/>
          <ac:spMkLst>
            <pc:docMk/>
            <pc:sldMk cId="3178667597" sldId="373"/>
            <ac:spMk id="5" creationId="{8E13E802-9C74-C8BA-7CAE-D6FD76FEC1C1}"/>
          </ac:spMkLst>
        </pc:spChg>
        <pc:spChg chg="add mod">
          <ac:chgData name="Iñaki Munarriz Herrador" userId="db6c53255336dec2" providerId="Windows Live" clId="Web-{FDDE3DAA-EE74-757C-A911-716FF4F651F8}" dt="2024-12-23T21:05:11.944" v="378" actId="20577"/>
          <ac:spMkLst>
            <pc:docMk/>
            <pc:sldMk cId="3178667597" sldId="373"/>
            <ac:spMk id="9" creationId="{0D32B4AA-DD6E-F0E1-3512-92A799E7E65A}"/>
          </ac:spMkLst>
        </pc:spChg>
        <pc:spChg chg="add mod">
          <ac:chgData name="Iñaki Munarriz Herrador" userId="db6c53255336dec2" providerId="Windows Live" clId="Web-{FDDE3DAA-EE74-757C-A911-716FF4F651F8}" dt="2024-12-23T21:05:17.882" v="380" actId="1076"/>
          <ac:spMkLst>
            <pc:docMk/>
            <pc:sldMk cId="3178667597" sldId="373"/>
            <ac:spMk id="11" creationId="{FA8299CE-CBFB-CEF4-9EBD-8A74E1635A9A}"/>
          </ac:spMkLst>
        </pc:spChg>
        <pc:picChg chg="del">
          <ac:chgData name="Iñaki Munarriz Herrador" userId="db6c53255336dec2" providerId="Windows Live" clId="Web-{FDDE3DAA-EE74-757C-A911-716FF4F651F8}" dt="2024-12-23T21:04:02.876" v="369"/>
          <ac:picMkLst>
            <pc:docMk/>
            <pc:sldMk cId="3178667597" sldId="373"/>
            <ac:picMk id="7" creationId="{4D7E801F-577F-2F20-5E19-B122660A4FA2}"/>
          </ac:picMkLst>
        </pc:picChg>
        <pc:picChg chg="del">
          <ac:chgData name="Iñaki Munarriz Herrador" userId="db6c53255336dec2" providerId="Windows Live" clId="Web-{FDDE3DAA-EE74-757C-A911-716FF4F651F8}" dt="2024-12-23T21:04:02.876" v="368"/>
          <ac:picMkLst>
            <pc:docMk/>
            <pc:sldMk cId="3178667597" sldId="373"/>
            <ac:picMk id="8" creationId="{F66C2AB1-9700-D991-432E-E94C420E2C39}"/>
          </ac:picMkLst>
        </pc:picChg>
        <pc:picChg chg="del">
          <ac:chgData name="Iñaki Munarriz Herrador" userId="db6c53255336dec2" providerId="Windows Live" clId="Web-{FDDE3DAA-EE74-757C-A911-716FF4F651F8}" dt="2024-12-23T21:04:02.876" v="367"/>
          <ac:picMkLst>
            <pc:docMk/>
            <pc:sldMk cId="3178667597" sldId="373"/>
            <ac:picMk id="10" creationId="{3D15DD9E-3137-4FB9-6BF1-6BE8B3E5F128}"/>
          </ac:picMkLst>
        </pc:picChg>
      </pc:sldChg>
    </pc:docChg>
  </pc:docChgLst>
  <pc:docChgLst>
    <pc:chgData name="Iñaki Munarriz Herrador" userId="db6c53255336dec2" providerId="Windows Live" clId="Web-{B87FBD4B-6DC3-8CB7-C267-E0070FC2A0DA}"/>
    <pc:docChg chg="addSld delSld modSld">
      <pc:chgData name="Iñaki Munarriz Herrador" userId="db6c53255336dec2" providerId="Windows Live" clId="Web-{B87FBD4B-6DC3-8CB7-C267-E0070FC2A0DA}" dt="2024-12-03T12:05:31.671" v="4211" actId="20577"/>
      <pc:docMkLst>
        <pc:docMk/>
      </pc:docMkLst>
      <pc:sldChg chg="modSp">
        <pc:chgData name="Iñaki Munarriz Herrador" userId="db6c53255336dec2" providerId="Windows Live" clId="Web-{B87FBD4B-6DC3-8CB7-C267-E0070FC2A0DA}" dt="2024-12-01T16:27:24.411" v="10" actId="20577"/>
        <pc:sldMkLst>
          <pc:docMk/>
          <pc:sldMk cId="3481023737" sldId="341"/>
        </pc:sldMkLst>
        <pc:spChg chg="mod">
          <ac:chgData name="Iñaki Munarriz Herrador" userId="db6c53255336dec2" providerId="Windows Live" clId="Web-{B87FBD4B-6DC3-8CB7-C267-E0070FC2A0DA}" dt="2024-12-01T16:27:14.051" v="6" actId="20577"/>
          <ac:spMkLst>
            <pc:docMk/>
            <pc:sldMk cId="3481023737" sldId="341"/>
            <ac:spMk id="4" creationId="{A6FEE55F-248D-5C5F-82A7-E83B1BEB0012}"/>
          </ac:spMkLst>
        </pc:spChg>
        <pc:spChg chg="mod">
          <ac:chgData name="Iñaki Munarriz Herrador" userId="db6c53255336dec2" providerId="Windows Live" clId="Web-{B87FBD4B-6DC3-8CB7-C267-E0070FC2A0DA}" dt="2024-12-01T16:27:24.411" v="10" actId="20577"/>
          <ac:spMkLst>
            <pc:docMk/>
            <pc:sldMk cId="3481023737" sldId="341"/>
            <ac:spMk id="7" creationId="{8C9F8114-33F6-46A1-6B6A-7F588D455ECB}"/>
          </ac:spMkLst>
        </pc:spChg>
        <pc:spChg chg="mod">
          <ac:chgData name="Iñaki Munarriz Herrador" userId="db6c53255336dec2" providerId="Windows Live" clId="Web-{B87FBD4B-6DC3-8CB7-C267-E0070FC2A0DA}" dt="2024-12-01T16:27:05.816" v="1" actId="20577"/>
          <ac:spMkLst>
            <pc:docMk/>
            <pc:sldMk cId="3481023737" sldId="341"/>
            <ac:spMk id="17" creationId="{9D433E11-3A27-8E65-E5BE-E10A0D14A95B}"/>
          </ac:spMkLst>
        </pc:spChg>
      </pc:sldChg>
      <pc:sldChg chg="modSp">
        <pc:chgData name="Iñaki Munarriz Herrador" userId="db6c53255336dec2" providerId="Windows Live" clId="Web-{B87FBD4B-6DC3-8CB7-C267-E0070FC2A0DA}" dt="2024-12-03T11:51:37.018" v="3765" actId="20577"/>
        <pc:sldMkLst>
          <pc:docMk/>
          <pc:sldMk cId="2172635420" sldId="347"/>
        </pc:sldMkLst>
        <pc:spChg chg="mod">
          <ac:chgData name="Iñaki Munarriz Herrador" userId="db6c53255336dec2" providerId="Windows Live" clId="Web-{B87FBD4B-6DC3-8CB7-C267-E0070FC2A0DA}" dt="2024-12-03T11:51:37.018" v="3765" actId="20577"/>
          <ac:spMkLst>
            <pc:docMk/>
            <pc:sldMk cId="2172635420" sldId="347"/>
            <ac:spMk id="3" creationId="{EEE0A0E4-2197-9731-BA57-F5DC91FA86F7}"/>
          </ac:spMkLst>
        </pc:spChg>
      </pc:sldChg>
      <pc:sldChg chg="modSp">
        <pc:chgData name="Iñaki Munarriz Herrador" userId="db6c53255336dec2" providerId="Windows Live" clId="Web-{B87FBD4B-6DC3-8CB7-C267-E0070FC2A0DA}" dt="2024-12-03T11:56:47.669" v="3875" actId="14100"/>
        <pc:sldMkLst>
          <pc:docMk/>
          <pc:sldMk cId="148716463" sldId="348"/>
        </pc:sldMkLst>
        <pc:spChg chg="mod">
          <ac:chgData name="Iñaki Munarriz Herrador" userId="db6c53255336dec2" providerId="Windows Live" clId="Web-{B87FBD4B-6DC3-8CB7-C267-E0070FC2A0DA}" dt="2024-12-03T11:56:47.669" v="3875" actId="14100"/>
          <ac:spMkLst>
            <pc:docMk/>
            <pc:sldMk cId="148716463" sldId="348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6:41:56.537" v="103" actId="20577"/>
          <ac:spMkLst>
            <pc:docMk/>
            <pc:sldMk cId="148716463" sldId="348"/>
            <ac:spMk id="4" creationId="{2F195F66-011B-25A7-D004-55E2D2A844FC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1T17:35:05.502" v="537" actId="20577"/>
        <pc:sldMkLst>
          <pc:docMk/>
          <pc:sldMk cId="2255200504" sldId="349"/>
        </pc:sldMkLst>
        <pc:spChg chg="mod">
          <ac:chgData name="Iñaki Munarriz Herrador" userId="db6c53255336dec2" providerId="Windows Live" clId="Web-{B87FBD4B-6DC3-8CB7-C267-E0070FC2A0DA}" dt="2024-12-01T17:20:26.892" v="352"/>
          <ac:spMkLst>
            <pc:docMk/>
            <pc:sldMk cId="2255200504" sldId="349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5:05.502" v="537" actId="20577"/>
          <ac:spMkLst>
            <pc:docMk/>
            <pc:sldMk cId="2255200504" sldId="34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B87FBD4B-6DC3-8CB7-C267-E0070FC2A0DA}" dt="2024-12-01T17:20:51.268" v="360" actId="1076"/>
          <ac:spMkLst>
            <pc:docMk/>
            <pc:sldMk cId="2255200504" sldId="349"/>
            <ac:spMk id="14" creationId="{75B9CF49-329F-BA33-80AD-1CDB6E9BA35F}"/>
          </ac:spMkLst>
        </pc:spChg>
        <pc:spChg chg="add mod">
          <ac:chgData name="Iñaki Munarriz Herrador" userId="db6c53255336dec2" providerId="Windows Live" clId="Web-{B87FBD4B-6DC3-8CB7-C267-E0070FC2A0DA}" dt="2024-12-01T17:26:59.451" v="435" actId="14100"/>
          <ac:spMkLst>
            <pc:docMk/>
            <pc:sldMk cId="2255200504" sldId="349"/>
            <ac:spMk id="16" creationId="{F3FE0FCE-D3E0-CA66-EE28-E48202471C11}"/>
          </ac:spMkLst>
        </pc:spChg>
        <pc:spChg chg="add">
          <ac:chgData name="Iñaki Munarriz Herrador" userId="db6c53255336dec2" providerId="Windows Live" clId="Web-{B87FBD4B-6DC3-8CB7-C267-E0070FC2A0DA}" dt="2024-12-01T17:27:07.905" v="436"/>
          <ac:spMkLst>
            <pc:docMk/>
            <pc:sldMk cId="2255200504" sldId="349"/>
            <ac:spMk id="17" creationId="{5F235AA2-B63E-B749-BEB3-39F179F20816}"/>
          </ac:spMkLst>
        </pc:spChg>
        <pc:spChg chg="add mod">
          <ac:chgData name="Iñaki Munarriz Herrador" userId="db6c53255336dec2" providerId="Windows Live" clId="Web-{B87FBD4B-6DC3-8CB7-C267-E0070FC2A0DA}" dt="2024-12-01T17:27:55.580" v="448" actId="1076"/>
          <ac:spMkLst>
            <pc:docMk/>
            <pc:sldMk cId="2255200504" sldId="349"/>
            <ac:spMk id="18" creationId="{6777162B-FD45-0DBE-584A-1F677CE73ED6}"/>
          </ac:spMkLst>
        </pc:spChg>
        <pc:picChg chg="add mod">
          <ac:chgData name="Iñaki Munarriz Herrador" userId="db6c53255336dec2" providerId="Windows Live" clId="Web-{B87FBD4B-6DC3-8CB7-C267-E0070FC2A0DA}" dt="2024-12-01T17:21:19.349" v="366" actId="1076"/>
          <ac:picMkLst>
            <pc:docMk/>
            <pc:sldMk cId="2255200504" sldId="349"/>
            <ac:picMk id="5" creationId="{B6702436-FD69-4079-820B-6D51054C0D92}"/>
          </ac:picMkLst>
        </pc:picChg>
        <pc:picChg chg="add mod">
          <ac:chgData name="Iñaki Munarriz Herrador" userId="db6c53255336dec2" providerId="Windows Live" clId="Web-{B87FBD4B-6DC3-8CB7-C267-E0070FC2A0DA}" dt="2024-12-01T17:21:19.395" v="368" actId="1076"/>
          <ac:picMkLst>
            <pc:docMk/>
            <pc:sldMk cId="2255200504" sldId="349"/>
            <ac:picMk id="6" creationId="{C946D4DB-4FFF-B6CB-A826-3C7E6A035874}"/>
          </ac:picMkLst>
        </pc:picChg>
        <pc:picChg chg="add mod">
          <ac:chgData name="Iñaki Munarriz Herrador" userId="db6c53255336dec2" providerId="Windows Live" clId="Web-{B87FBD4B-6DC3-8CB7-C267-E0070FC2A0DA}" dt="2024-12-01T17:21:19.427" v="369" actId="1076"/>
          <ac:picMkLst>
            <pc:docMk/>
            <pc:sldMk cId="2255200504" sldId="349"/>
            <ac:picMk id="7" creationId="{341EC735-5C3C-D9E7-5FFB-80C1F9D034F1}"/>
          </ac:picMkLst>
        </pc:picChg>
        <pc:picChg chg="add mod">
          <ac:chgData name="Iñaki Munarriz Herrador" userId="db6c53255336dec2" providerId="Windows Live" clId="Web-{B87FBD4B-6DC3-8CB7-C267-E0070FC2A0DA}" dt="2024-12-01T17:21:19.380" v="367" actId="1076"/>
          <ac:picMkLst>
            <pc:docMk/>
            <pc:sldMk cId="2255200504" sldId="349"/>
            <ac:picMk id="8" creationId="{78A5145D-EB22-A6C0-21CE-DAC3F966DAED}"/>
          </ac:picMkLst>
        </pc:picChg>
        <pc:picChg chg="add del mod">
          <ac:chgData name="Iñaki Munarriz Herrador" userId="db6c53255336dec2" providerId="Windows Live" clId="Web-{B87FBD4B-6DC3-8CB7-C267-E0070FC2A0DA}" dt="2024-12-01T17:15:35.449" v="291"/>
          <ac:picMkLst>
            <pc:docMk/>
            <pc:sldMk cId="2255200504" sldId="349"/>
            <ac:picMk id="9" creationId="{177DA29A-B2D4-A488-AA41-600BE6DF64E0}"/>
          </ac:picMkLst>
        </pc:picChg>
        <pc:picChg chg="add del mod">
          <ac:chgData name="Iñaki Munarriz Herrador" userId="db6c53255336dec2" providerId="Windows Live" clId="Web-{B87FBD4B-6DC3-8CB7-C267-E0070FC2A0DA}" dt="2024-12-01T17:15:52.872" v="293"/>
          <ac:picMkLst>
            <pc:docMk/>
            <pc:sldMk cId="2255200504" sldId="349"/>
            <ac:picMk id="10" creationId="{7CFAFD2E-D5F1-35C4-4B9D-65219887B3BD}"/>
          </ac:picMkLst>
        </pc:picChg>
        <pc:picChg chg="add mod">
          <ac:chgData name="Iñaki Munarriz Herrador" userId="db6c53255336dec2" providerId="Windows Live" clId="Web-{B87FBD4B-6DC3-8CB7-C267-E0070FC2A0DA}" dt="2024-12-01T17:19:38.591" v="334" actId="1076"/>
          <ac:picMkLst>
            <pc:docMk/>
            <pc:sldMk cId="2255200504" sldId="349"/>
            <ac:picMk id="11" creationId="{F12EC79C-F924-5F2A-7DC7-DD0B00B0DF10}"/>
          </ac:picMkLst>
        </pc:picChg>
        <pc:picChg chg="add mod">
          <ac:chgData name="Iñaki Munarriz Herrador" userId="db6c53255336dec2" providerId="Windows Live" clId="Web-{B87FBD4B-6DC3-8CB7-C267-E0070FC2A0DA}" dt="2024-12-01T17:19:38.544" v="333" actId="1076"/>
          <ac:picMkLst>
            <pc:docMk/>
            <pc:sldMk cId="2255200504" sldId="349"/>
            <ac:picMk id="12" creationId="{9A825D9D-24F7-B6E0-E758-115644DDC8A0}"/>
          </ac:picMkLst>
        </pc:picChg>
        <pc:picChg chg="add mod">
          <ac:chgData name="Iñaki Munarriz Herrador" userId="db6c53255336dec2" providerId="Windows Live" clId="Web-{B87FBD4B-6DC3-8CB7-C267-E0070FC2A0DA}" dt="2024-12-01T17:19:38.498" v="332" actId="1076"/>
          <ac:picMkLst>
            <pc:docMk/>
            <pc:sldMk cId="2255200504" sldId="349"/>
            <ac:picMk id="13" creationId="{D0CE565A-5F8C-5BA1-A5BF-5FAB39F3097D}"/>
          </ac:picMkLst>
        </pc:picChg>
        <pc:cxnChg chg="add mod">
          <ac:chgData name="Iñaki Munarriz Herrador" userId="db6c53255336dec2" providerId="Windows Live" clId="Web-{B87FBD4B-6DC3-8CB7-C267-E0070FC2A0DA}" dt="2024-12-01T17:26:23.011" v="427" actId="1076"/>
          <ac:cxnSpMkLst>
            <pc:docMk/>
            <pc:sldMk cId="2255200504" sldId="349"/>
            <ac:cxnSpMk id="15" creationId="{6E8359BD-DC48-A481-3EFA-873A0813B780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1T17:37:12.402" v="586" actId="20577"/>
        <pc:sldMkLst>
          <pc:docMk/>
          <pc:sldMk cId="2830268916" sldId="350"/>
        </pc:sldMkLst>
        <pc:spChg chg="mod">
          <ac:chgData name="Iñaki Munarriz Herrador" userId="db6c53255336dec2" providerId="Windows Live" clId="Web-{B87FBD4B-6DC3-8CB7-C267-E0070FC2A0DA}" dt="2024-12-01T17:37:12.402" v="586" actId="20577"/>
          <ac:spMkLst>
            <pc:docMk/>
            <pc:sldMk cId="2830268916" sldId="350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5:01.830" v="536" actId="20577"/>
          <ac:spMkLst>
            <pc:docMk/>
            <pc:sldMk cId="2830268916" sldId="350"/>
            <ac:spMk id="4" creationId="{2F195F66-011B-25A7-D004-55E2D2A844FC}"/>
          </ac:spMkLst>
        </pc:spChg>
        <pc:spChg chg="del">
          <ac:chgData name="Iñaki Munarriz Herrador" userId="db6c53255336dec2" providerId="Windows Live" clId="Web-{B87FBD4B-6DC3-8CB7-C267-E0070FC2A0DA}" dt="2024-12-01T17:24:30.659" v="399"/>
          <ac:spMkLst>
            <pc:docMk/>
            <pc:sldMk cId="2830268916" sldId="350"/>
            <ac:spMk id="14" creationId="{75B9CF49-329F-BA33-80AD-1CDB6E9BA35F}"/>
          </ac:spMkLst>
        </pc:spChg>
        <pc:picChg chg="del">
          <ac:chgData name="Iñaki Munarriz Herrador" userId="db6c53255336dec2" providerId="Windows Live" clId="Web-{B87FBD4B-6DC3-8CB7-C267-E0070FC2A0DA}" dt="2024-12-01T17:24:36.363" v="406"/>
          <ac:picMkLst>
            <pc:docMk/>
            <pc:sldMk cId="2830268916" sldId="350"/>
            <ac:picMk id="5" creationId="{B6702436-FD69-4079-820B-6D51054C0D92}"/>
          </ac:picMkLst>
        </pc:picChg>
        <pc:picChg chg="del">
          <ac:chgData name="Iñaki Munarriz Herrador" userId="db6c53255336dec2" providerId="Windows Live" clId="Web-{B87FBD4B-6DC3-8CB7-C267-E0070FC2A0DA}" dt="2024-12-01T17:24:36.363" v="405"/>
          <ac:picMkLst>
            <pc:docMk/>
            <pc:sldMk cId="2830268916" sldId="350"/>
            <ac:picMk id="6" creationId="{C946D4DB-4FFF-B6CB-A826-3C7E6A035874}"/>
          </ac:picMkLst>
        </pc:picChg>
        <pc:picChg chg="del">
          <ac:chgData name="Iñaki Munarriz Herrador" userId="db6c53255336dec2" providerId="Windows Live" clId="Web-{B87FBD4B-6DC3-8CB7-C267-E0070FC2A0DA}" dt="2024-12-01T17:24:36.363" v="404"/>
          <ac:picMkLst>
            <pc:docMk/>
            <pc:sldMk cId="2830268916" sldId="350"/>
            <ac:picMk id="7" creationId="{341EC735-5C3C-D9E7-5FFB-80C1F9D034F1}"/>
          </ac:picMkLst>
        </pc:picChg>
        <pc:picChg chg="del">
          <ac:chgData name="Iñaki Munarriz Herrador" userId="db6c53255336dec2" providerId="Windows Live" clId="Web-{B87FBD4B-6DC3-8CB7-C267-E0070FC2A0DA}" dt="2024-12-01T17:24:36.363" v="403"/>
          <ac:picMkLst>
            <pc:docMk/>
            <pc:sldMk cId="2830268916" sldId="350"/>
            <ac:picMk id="8" creationId="{78A5145D-EB22-A6C0-21CE-DAC3F966DAED}"/>
          </ac:picMkLst>
        </pc:picChg>
        <pc:picChg chg="add mod">
          <ac:chgData name="Iñaki Munarriz Herrador" userId="db6c53255336dec2" providerId="Windows Live" clId="Web-{B87FBD4B-6DC3-8CB7-C267-E0070FC2A0DA}" dt="2024-12-01T17:30:10.278" v="515" actId="1076"/>
          <ac:picMkLst>
            <pc:docMk/>
            <pc:sldMk cId="2830268916" sldId="350"/>
            <ac:picMk id="9" creationId="{B04BD5E6-305B-6AF8-DDA6-311B23AF3877}"/>
          </ac:picMkLst>
        </pc:picChg>
        <pc:picChg chg="add mod modCrop">
          <ac:chgData name="Iñaki Munarriz Herrador" userId="db6c53255336dec2" providerId="Windows Live" clId="Web-{B87FBD4B-6DC3-8CB7-C267-E0070FC2A0DA}" dt="2024-12-01T17:30:10.387" v="519" actId="1076"/>
          <ac:picMkLst>
            <pc:docMk/>
            <pc:sldMk cId="2830268916" sldId="350"/>
            <ac:picMk id="10" creationId="{03021E35-D55F-988B-3C4A-82F548E3FDDE}"/>
          </ac:picMkLst>
        </pc:picChg>
        <pc:picChg chg="del">
          <ac:chgData name="Iñaki Munarriz Herrador" userId="db6c53255336dec2" providerId="Windows Live" clId="Web-{B87FBD4B-6DC3-8CB7-C267-E0070FC2A0DA}" dt="2024-12-01T17:24:30.659" v="402"/>
          <ac:picMkLst>
            <pc:docMk/>
            <pc:sldMk cId="2830268916" sldId="350"/>
            <ac:picMk id="11" creationId="{F12EC79C-F924-5F2A-7DC7-DD0B00B0DF10}"/>
          </ac:picMkLst>
        </pc:picChg>
        <pc:picChg chg="del">
          <ac:chgData name="Iñaki Munarriz Herrador" userId="db6c53255336dec2" providerId="Windows Live" clId="Web-{B87FBD4B-6DC3-8CB7-C267-E0070FC2A0DA}" dt="2024-12-01T17:24:30.659" v="401"/>
          <ac:picMkLst>
            <pc:docMk/>
            <pc:sldMk cId="2830268916" sldId="350"/>
            <ac:picMk id="12" creationId="{9A825D9D-24F7-B6E0-E758-115644DDC8A0}"/>
          </ac:picMkLst>
        </pc:picChg>
        <pc:picChg chg="del">
          <ac:chgData name="Iñaki Munarriz Herrador" userId="db6c53255336dec2" providerId="Windows Live" clId="Web-{B87FBD4B-6DC3-8CB7-C267-E0070FC2A0DA}" dt="2024-12-01T17:24:30.659" v="400"/>
          <ac:picMkLst>
            <pc:docMk/>
            <pc:sldMk cId="2830268916" sldId="350"/>
            <ac:picMk id="13" creationId="{D0CE565A-5F8C-5BA1-A5BF-5FAB39F3097D}"/>
          </ac:picMkLst>
        </pc:picChg>
        <pc:picChg chg="add mod">
          <ac:chgData name="Iñaki Munarriz Herrador" userId="db6c53255336dec2" providerId="Windows Live" clId="Web-{B87FBD4B-6DC3-8CB7-C267-E0070FC2A0DA}" dt="2024-12-01T17:30:16.888" v="520" actId="1076"/>
          <ac:picMkLst>
            <pc:docMk/>
            <pc:sldMk cId="2830268916" sldId="350"/>
            <ac:picMk id="15" creationId="{8718B160-B8E1-15B1-A611-8CBE7E90E26A}"/>
          </ac:picMkLst>
        </pc:picChg>
        <pc:picChg chg="add mod">
          <ac:chgData name="Iñaki Munarriz Herrador" userId="db6c53255336dec2" providerId="Windows Live" clId="Web-{B87FBD4B-6DC3-8CB7-C267-E0070FC2A0DA}" dt="2024-12-01T17:30:26.654" v="522" actId="1076"/>
          <ac:picMkLst>
            <pc:docMk/>
            <pc:sldMk cId="2830268916" sldId="350"/>
            <ac:picMk id="16" creationId="{FF320764-1609-D305-B5FE-2A22F7CCD43B}"/>
          </ac:picMkLst>
        </pc:picChg>
        <pc:picChg chg="add mod">
          <ac:chgData name="Iñaki Munarriz Herrador" userId="db6c53255336dec2" providerId="Windows Live" clId="Web-{B87FBD4B-6DC3-8CB7-C267-E0070FC2A0DA}" dt="2024-12-01T17:30:22.716" v="521" actId="1076"/>
          <ac:picMkLst>
            <pc:docMk/>
            <pc:sldMk cId="2830268916" sldId="350"/>
            <ac:picMk id="17" creationId="{E2FE36EC-CB6E-73CB-9C10-D64A41DE44A1}"/>
          </ac:picMkLst>
        </pc:picChg>
      </pc:sldChg>
      <pc:sldChg chg="add del replId">
        <pc:chgData name="Iñaki Munarriz Herrador" userId="db6c53255336dec2" providerId="Windows Live" clId="Web-{B87FBD4B-6DC3-8CB7-C267-E0070FC2A0DA}" dt="2024-12-01T16:42:05.241" v="106"/>
        <pc:sldMkLst>
          <pc:docMk/>
          <pc:sldMk cId="3964449537" sldId="350"/>
        </pc:sldMkLst>
      </pc:sldChg>
      <pc:sldChg chg="addSp delSp modSp add replId">
        <pc:chgData name="Iñaki Munarriz Herrador" userId="db6c53255336dec2" providerId="Windows Live" clId="Web-{B87FBD4B-6DC3-8CB7-C267-E0070FC2A0DA}" dt="2024-12-02T20:30:30.718" v="2641" actId="1076"/>
        <pc:sldMkLst>
          <pc:docMk/>
          <pc:sldMk cId="1012549270" sldId="351"/>
        </pc:sldMkLst>
        <pc:spChg chg="mod">
          <ac:chgData name="Iñaki Munarriz Herrador" userId="db6c53255336dec2" providerId="Windows Live" clId="Web-{B87FBD4B-6DC3-8CB7-C267-E0070FC2A0DA}" dt="2024-12-01T17:50:16.443" v="721" actId="20577"/>
          <ac:spMkLst>
            <pc:docMk/>
            <pc:sldMk cId="1012549270" sldId="351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34:57.408" v="535" actId="20577"/>
          <ac:spMkLst>
            <pc:docMk/>
            <pc:sldMk cId="1012549270" sldId="351"/>
            <ac:spMk id="4" creationId="{2F195F66-011B-25A7-D004-55E2D2A844FC}"/>
          </ac:spMkLst>
        </pc:spChg>
        <pc:picChg chg="add mod">
          <ac:chgData name="Iñaki Munarriz Herrador" userId="db6c53255336dec2" providerId="Windows Live" clId="Web-{B87FBD4B-6DC3-8CB7-C267-E0070FC2A0DA}" dt="2024-12-01T17:52:45.907" v="815" actId="1076"/>
          <ac:picMkLst>
            <pc:docMk/>
            <pc:sldMk cId="1012549270" sldId="351"/>
            <ac:picMk id="5" creationId="{0E3E5B9B-B4E1-040F-E0A1-FA1B15A906B1}"/>
          </ac:picMkLst>
        </pc:picChg>
        <pc:picChg chg="add mod">
          <ac:chgData name="Iñaki Munarriz Herrador" userId="db6c53255336dec2" providerId="Windows Live" clId="Web-{B87FBD4B-6DC3-8CB7-C267-E0070FC2A0DA}" dt="2024-12-01T17:52:46.032" v="820" actId="1076"/>
          <ac:picMkLst>
            <pc:docMk/>
            <pc:sldMk cId="1012549270" sldId="351"/>
            <ac:picMk id="6" creationId="{F2018208-7759-4FE6-C0BA-2DE8622836A2}"/>
          </ac:picMkLst>
        </pc:picChg>
        <pc:picChg chg="add mod">
          <ac:chgData name="Iñaki Munarriz Herrador" userId="db6c53255336dec2" providerId="Windows Live" clId="Web-{B87FBD4B-6DC3-8CB7-C267-E0070FC2A0DA}" dt="2024-12-01T17:52:46.017" v="819" actId="1076"/>
          <ac:picMkLst>
            <pc:docMk/>
            <pc:sldMk cId="1012549270" sldId="351"/>
            <ac:picMk id="7" creationId="{4FEFECAC-8414-27F1-4024-FECC2021BAA8}"/>
          </ac:picMkLst>
        </pc:picChg>
        <pc:picChg chg="add mod">
          <ac:chgData name="Iñaki Munarriz Herrador" userId="db6c53255336dec2" providerId="Windows Live" clId="Web-{B87FBD4B-6DC3-8CB7-C267-E0070FC2A0DA}" dt="2024-12-02T20:30:30.718" v="2641" actId="1076"/>
          <ac:picMkLst>
            <pc:docMk/>
            <pc:sldMk cId="1012549270" sldId="351"/>
            <ac:picMk id="8" creationId="{A1E45900-C4F3-9542-6E03-88FD08D732A8}"/>
          </ac:picMkLst>
        </pc:picChg>
        <pc:picChg chg="del">
          <ac:chgData name="Iñaki Munarriz Herrador" userId="db6c53255336dec2" providerId="Windows Live" clId="Web-{B87FBD4B-6DC3-8CB7-C267-E0070FC2A0DA}" dt="2024-12-01T17:35:15.081" v="538"/>
          <ac:picMkLst>
            <pc:docMk/>
            <pc:sldMk cId="1012549270" sldId="351"/>
            <ac:picMk id="9" creationId="{B04BD5E6-305B-6AF8-DDA6-311B23AF3877}"/>
          </ac:picMkLst>
        </pc:picChg>
        <pc:picChg chg="del">
          <ac:chgData name="Iñaki Munarriz Herrador" userId="db6c53255336dec2" providerId="Windows Live" clId="Web-{B87FBD4B-6DC3-8CB7-C267-E0070FC2A0DA}" dt="2024-12-01T17:35:16.112" v="539"/>
          <ac:picMkLst>
            <pc:docMk/>
            <pc:sldMk cId="1012549270" sldId="351"/>
            <ac:picMk id="10" creationId="{03021E35-D55F-988B-3C4A-82F548E3FDDE}"/>
          </ac:picMkLst>
        </pc:picChg>
        <pc:picChg chg="add mod">
          <ac:chgData name="Iñaki Munarriz Herrador" userId="db6c53255336dec2" providerId="Windows Live" clId="Web-{B87FBD4B-6DC3-8CB7-C267-E0070FC2A0DA}" dt="2024-12-01T17:52:45.938" v="816" actId="1076"/>
          <ac:picMkLst>
            <pc:docMk/>
            <pc:sldMk cId="1012549270" sldId="351"/>
            <ac:picMk id="11" creationId="{008B60D0-D0E4-B477-847F-08E949840D91}"/>
          </ac:picMkLst>
        </pc:picChg>
        <pc:picChg chg="add mod">
          <ac:chgData name="Iñaki Munarriz Herrador" userId="db6c53255336dec2" providerId="Windows Live" clId="Web-{B87FBD4B-6DC3-8CB7-C267-E0070FC2A0DA}" dt="2024-12-01T17:52:45.970" v="817" actId="1076"/>
          <ac:picMkLst>
            <pc:docMk/>
            <pc:sldMk cId="1012549270" sldId="351"/>
            <ac:picMk id="12" creationId="{3937013C-9F1A-8513-39F8-820FA43A8506}"/>
          </ac:picMkLst>
        </pc:picChg>
        <pc:picChg chg="del">
          <ac:chgData name="Iñaki Munarriz Herrador" userId="db6c53255336dec2" providerId="Windows Live" clId="Web-{B87FBD4B-6DC3-8CB7-C267-E0070FC2A0DA}" dt="2024-12-01T17:35:16.409" v="540"/>
          <ac:picMkLst>
            <pc:docMk/>
            <pc:sldMk cId="1012549270" sldId="351"/>
            <ac:picMk id="15" creationId="{8718B160-B8E1-15B1-A611-8CBE7E90E26A}"/>
          </ac:picMkLst>
        </pc:picChg>
        <pc:picChg chg="del">
          <ac:chgData name="Iñaki Munarriz Herrador" userId="db6c53255336dec2" providerId="Windows Live" clId="Web-{B87FBD4B-6DC3-8CB7-C267-E0070FC2A0DA}" dt="2024-12-01T17:35:17.097" v="541"/>
          <ac:picMkLst>
            <pc:docMk/>
            <pc:sldMk cId="1012549270" sldId="351"/>
            <ac:picMk id="16" creationId="{FF320764-1609-D305-B5FE-2A22F7CCD43B}"/>
          </ac:picMkLst>
        </pc:picChg>
        <pc:picChg chg="del">
          <ac:chgData name="Iñaki Munarriz Herrador" userId="db6c53255336dec2" providerId="Windows Live" clId="Web-{B87FBD4B-6DC3-8CB7-C267-E0070FC2A0DA}" dt="2024-12-01T17:35:17.691" v="542"/>
          <ac:picMkLst>
            <pc:docMk/>
            <pc:sldMk cId="1012549270" sldId="351"/>
            <ac:picMk id="17" creationId="{E2FE36EC-CB6E-73CB-9C10-D64A41DE44A1}"/>
          </ac:picMkLst>
        </pc:picChg>
      </pc:sldChg>
      <pc:sldChg chg="addSp delSp modSp add replId">
        <pc:chgData name="Iñaki Munarriz Herrador" userId="db6c53255336dec2" providerId="Windows Live" clId="Web-{B87FBD4B-6DC3-8CB7-C267-E0070FC2A0DA}" dt="2024-12-02T14:50:42.927" v="1806" actId="20577"/>
        <pc:sldMkLst>
          <pc:docMk/>
          <pc:sldMk cId="3540972688" sldId="352"/>
        </pc:sldMkLst>
        <pc:spChg chg="mod">
          <ac:chgData name="Iñaki Munarriz Herrador" userId="db6c53255336dec2" providerId="Windows Live" clId="Web-{B87FBD4B-6DC3-8CB7-C267-E0070FC2A0DA}" dt="2024-12-02T14:50:42.927" v="1806" actId="20577"/>
          <ac:spMkLst>
            <pc:docMk/>
            <pc:sldMk cId="3540972688" sldId="352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59:07.091" v="910" actId="20577"/>
          <ac:spMkLst>
            <pc:docMk/>
            <pc:sldMk cId="3540972688" sldId="352"/>
            <ac:spMk id="4" creationId="{2F195F66-011B-25A7-D004-55E2D2A844FC}"/>
          </ac:spMkLst>
        </pc:spChg>
        <pc:spChg chg="add mod ord">
          <ac:chgData name="Iñaki Munarriz Herrador" userId="db6c53255336dec2" providerId="Windows Live" clId="Web-{B87FBD4B-6DC3-8CB7-C267-E0070FC2A0DA}" dt="2024-12-02T12:52:10.457" v="1662" actId="1076"/>
          <ac:spMkLst>
            <pc:docMk/>
            <pc:sldMk cId="3540972688" sldId="352"/>
            <ac:spMk id="6" creationId="{16320DFA-0FDA-41EF-3884-A46AA105A9FF}"/>
          </ac:spMkLst>
        </pc:spChg>
        <pc:spChg chg="add mod">
          <ac:chgData name="Iñaki Munarriz Herrador" userId="db6c53255336dec2" providerId="Windows Live" clId="Web-{B87FBD4B-6DC3-8CB7-C267-E0070FC2A0DA}" dt="2024-12-02T12:52:10.645" v="1668" actId="1076"/>
          <ac:spMkLst>
            <pc:docMk/>
            <pc:sldMk cId="3540972688" sldId="352"/>
            <ac:spMk id="10" creationId="{AD9FAEF8-078E-2B42-266B-67F8BF71FC87}"/>
          </ac:spMkLst>
        </pc:spChg>
        <pc:spChg chg="add del mod">
          <ac:chgData name="Iñaki Munarriz Herrador" userId="db6c53255336dec2" providerId="Windows Live" clId="Web-{B87FBD4B-6DC3-8CB7-C267-E0070FC2A0DA}" dt="2024-12-02T12:48:27.952" v="1596"/>
          <ac:spMkLst>
            <pc:docMk/>
            <pc:sldMk cId="3540972688" sldId="352"/>
            <ac:spMk id="11" creationId="{0E000D32-9C7D-CA0F-1691-1269FEBDED67}"/>
          </ac:spMkLst>
        </pc:spChg>
        <pc:spChg chg="add del mod">
          <ac:chgData name="Iñaki Munarriz Herrador" userId="db6c53255336dec2" providerId="Windows Live" clId="Web-{B87FBD4B-6DC3-8CB7-C267-E0070FC2A0DA}" dt="2024-12-02T13:01:37.205" v="1679"/>
          <ac:spMkLst>
            <pc:docMk/>
            <pc:sldMk cId="3540972688" sldId="352"/>
            <ac:spMk id="12" creationId="{F18502C0-9198-7E33-06B7-F3C9AED076A8}"/>
          </ac:spMkLst>
        </pc:spChg>
        <pc:spChg chg="add mod">
          <ac:chgData name="Iñaki Munarriz Herrador" userId="db6c53255336dec2" providerId="Windows Live" clId="Web-{B87FBD4B-6DC3-8CB7-C267-E0070FC2A0DA}" dt="2024-12-02T12:52:10.551" v="1665" actId="1076"/>
          <ac:spMkLst>
            <pc:docMk/>
            <pc:sldMk cId="3540972688" sldId="352"/>
            <ac:spMk id="14" creationId="{4A67A7A7-0534-0990-C59F-6378A3EB9EE8}"/>
          </ac:spMkLst>
        </pc:spChg>
        <pc:spChg chg="add mod">
          <ac:chgData name="Iñaki Munarriz Herrador" userId="db6c53255336dec2" providerId="Windows Live" clId="Web-{B87FBD4B-6DC3-8CB7-C267-E0070FC2A0DA}" dt="2024-12-02T13:02:10.175" v="1686" actId="1076"/>
          <ac:spMkLst>
            <pc:docMk/>
            <pc:sldMk cId="3540972688" sldId="352"/>
            <ac:spMk id="15" creationId="{2985FAC5-EABB-36A8-5A43-A20D7F203457}"/>
          </ac:spMkLst>
        </pc:spChg>
        <pc:spChg chg="add del mod">
          <ac:chgData name="Iñaki Munarriz Herrador" userId="db6c53255336dec2" providerId="Windows Live" clId="Web-{B87FBD4B-6DC3-8CB7-C267-E0070FC2A0DA}" dt="2024-12-02T13:01:45.190" v="1681"/>
          <ac:spMkLst>
            <pc:docMk/>
            <pc:sldMk cId="3540972688" sldId="352"/>
            <ac:spMk id="16" creationId="{90A9C9C8-A783-3F41-E2BF-D455AFFE83CB}"/>
          </ac:spMkLst>
        </pc:spChg>
        <pc:picChg chg="del">
          <ac:chgData name="Iñaki Munarriz Herrador" userId="db6c53255336dec2" providerId="Windows Live" clId="Web-{B87FBD4B-6DC3-8CB7-C267-E0070FC2A0DA}" dt="2024-12-01T17:58:59.309" v="909"/>
          <ac:picMkLst>
            <pc:docMk/>
            <pc:sldMk cId="3540972688" sldId="352"/>
            <ac:picMk id="5" creationId="{0E3E5B9B-B4E1-040F-E0A1-FA1B15A906B1}"/>
          </ac:picMkLst>
        </pc:picChg>
        <pc:picChg chg="add mod">
          <ac:chgData name="Iñaki Munarriz Herrador" userId="db6c53255336dec2" providerId="Windows Live" clId="Web-{B87FBD4B-6DC3-8CB7-C267-E0070FC2A0DA}" dt="2024-12-02T13:03:00.191" v="1692" actId="1076"/>
          <ac:picMkLst>
            <pc:docMk/>
            <pc:sldMk cId="3540972688" sldId="352"/>
            <ac:picMk id="5" creationId="{FB597502-59A0-A5C0-0AC6-DAAE07AF510D}"/>
          </ac:picMkLst>
        </pc:picChg>
        <pc:picChg chg="del">
          <ac:chgData name="Iñaki Munarriz Herrador" userId="db6c53255336dec2" providerId="Windows Live" clId="Web-{B87FBD4B-6DC3-8CB7-C267-E0070FC2A0DA}" dt="2024-12-01T17:58:59.309" v="908"/>
          <ac:picMkLst>
            <pc:docMk/>
            <pc:sldMk cId="3540972688" sldId="352"/>
            <ac:picMk id="6" creationId="{F2018208-7759-4FE6-C0BA-2DE8622836A2}"/>
          </ac:picMkLst>
        </pc:picChg>
        <pc:picChg chg="add mod modCrop">
          <ac:chgData name="Iñaki Munarriz Herrador" userId="db6c53255336dec2" providerId="Windows Live" clId="Web-{B87FBD4B-6DC3-8CB7-C267-E0070FC2A0DA}" dt="2024-12-02T13:02:02.221" v="1685" actId="1076"/>
          <ac:picMkLst>
            <pc:docMk/>
            <pc:sldMk cId="3540972688" sldId="352"/>
            <ac:picMk id="7" creationId="{21FE4395-2A22-FD36-B711-EE237490B506}"/>
          </ac:picMkLst>
        </pc:picChg>
        <pc:picChg chg="del">
          <ac:chgData name="Iñaki Munarriz Herrador" userId="db6c53255336dec2" providerId="Windows Live" clId="Web-{B87FBD4B-6DC3-8CB7-C267-E0070FC2A0DA}" dt="2024-12-01T17:58:59.309" v="907"/>
          <ac:picMkLst>
            <pc:docMk/>
            <pc:sldMk cId="3540972688" sldId="352"/>
            <ac:picMk id="7" creationId="{4FEFECAC-8414-27F1-4024-FECC2021BAA8}"/>
          </ac:picMkLst>
        </pc:picChg>
        <pc:picChg chg="add mod">
          <ac:chgData name="Iñaki Munarriz Herrador" userId="db6c53255336dec2" providerId="Windows Live" clId="Web-{B87FBD4B-6DC3-8CB7-C267-E0070FC2A0DA}" dt="2024-12-02T12:52:10.613" v="1667" actId="1076"/>
          <ac:picMkLst>
            <pc:docMk/>
            <pc:sldMk cId="3540972688" sldId="352"/>
            <ac:picMk id="8" creationId="{545178DE-B795-845C-68FF-91DFFFF6BA06}"/>
          </ac:picMkLst>
        </pc:picChg>
        <pc:picChg chg="del">
          <ac:chgData name="Iñaki Munarriz Herrador" userId="db6c53255336dec2" providerId="Windows Live" clId="Web-{B87FBD4B-6DC3-8CB7-C267-E0070FC2A0DA}" dt="2024-12-01T17:58:59.309" v="906"/>
          <ac:picMkLst>
            <pc:docMk/>
            <pc:sldMk cId="3540972688" sldId="352"/>
            <ac:picMk id="8" creationId="{A1E45900-C4F3-9542-6E03-88FD08D732A8}"/>
          </ac:picMkLst>
        </pc:picChg>
        <pc:picChg chg="del">
          <ac:chgData name="Iñaki Munarriz Herrador" userId="db6c53255336dec2" providerId="Windows Live" clId="Web-{B87FBD4B-6DC3-8CB7-C267-E0070FC2A0DA}" dt="2024-12-01T17:58:59.294" v="905"/>
          <ac:picMkLst>
            <pc:docMk/>
            <pc:sldMk cId="3540972688" sldId="352"/>
            <ac:picMk id="11" creationId="{008B60D0-D0E4-B477-847F-08E949840D91}"/>
          </ac:picMkLst>
        </pc:picChg>
        <pc:picChg chg="del">
          <ac:chgData name="Iñaki Munarriz Herrador" userId="db6c53255336dec2" providerId="Windows Live" clId="Web-{B87FBD4B-6DC3-8CB7-C267-E0070FC2A0DA}" dt="2024-12-01T17:58:59.294" v="904"/>
          <ac:picMkLst>
            <pc:docMk/>
            <pc:sldMk cId="3540972688" sldId="352"/>
            <ac:picMk id="12" creationId="{3937013C-9F1A-8513-39F8-820FA43A8506}"/>
          </ac:picMkLst>
        </pc:picChg>
        <pc:cxnChg chg="add del mod">
          <ac:chgData name="Iñaki Munarriz Herrador" userId="db6c53255336dec2" providerId="Windows Live" clId="Web-{B87FBD4B-6DC3-8CB7-C267-E0070FC2A0DA}" dt="2024-12-02T12:50:47.611" v="1635"/>
          <ac:cxnSpMkLst>
            <pc:docMk/>
            <pc:sldMk cId="3540972688" sldId="352"/>
            <ac:cxnSpMk id="13" creationId="{85BCB97E-093F-143C-94EE-F997DC02CD1F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2T12:46:56.762" v="1577"/>
        <pc:sldMkLst>
          <pc:docMk/>
          <pc:sldMk cId="3467700203" sldId="353"/>
        </pc:sldMkLst>
        <pc:spChg chg="mod">
          <ac:chgData name="Iñaki Munarriz Herrador" userId="db6c53255336dec2" providerId="Windows Live" clId="Web-{B87FBD4B-6DC3-8CB7-C267-E0070FC2A0DA}" dt="2024-12-02T11:46:42.074" v="1010" actId="20577"/>
          <ac:spMkLst>
            <pc:docMk/>
            <pc:sldMk cId="3467700203" sldId="353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1T17:54:18.242" v="847" actId="20577"/>
          <ac:spMkLst>
            <pc:docMk/>
            <pc:sldMk cId="3467700203" sldId="353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B87FBD4B-6DC3-8CB7-C267-E0070FC2A0DA}" dt="2024-12-02T11:48:12.124" v="1074" actId="1076"/>
          <ac:spMkLst>
            <pc:docMk/>
            <pc:sldMk cId="3467700203" sldId="353"/>
            <ac:spMk id="5" creationId="{E4FE2302-F1AE-BE04-EDC9-BFD675794EC2}"/>
          </ac:spMkLst>
        </pc:spChg>
        <pc:spChg chg="add mod">
          <ac:chgData name="Iñaki Munarriz Herrador" userId="db6c53255336dec2" providerId="Windows Live" clId="Web-{B87FBD4B-6DC3-8CB7-C267-E0070FC2A0DA}" dt="2024-12-02T11:48:12.124" v="1075" actId="1076"/>
          <ac:spMkLst>
            <pc:docMk/>
            <pc:sldMk cId="3467700203" sldId="353"/>
            <ac:spMk id="6" creationId="{25C796BB-1B86-2C65-D367-68B4E5D40251}"/>
          </ac:spMkLst>
        </pc:spChg>
        <pc:spChg chg="add del mod">
          <ac:chgData name="Iñaki Munarriz Herrador" userId="db6c53255336dec2" providerId="Windows Live" clId="Web-{B87FBD4B-6DC3-8CB7-C267-E0070FC2A0DA}" dt="2024-12-01T17:58:20.619" v="894"/>
          <ac:spMkLst>
            <pc:docMk/>
            <pc:sldMk cId="3467700203" sldId="353"/>
            <ac:spMk id="14" creationId="{6E0F61CF-5F8F-2238-5C48-94166ED3DB32}"/>
          </ac:spMkLst>
        </pc:spChg>
        <pc:spChg chg="add mod">
          <ac:chgData name="Iñaki Munarriz Herrador" userId="db6c53255336dec2" providerId="Windows Live" clId="Web-{B87FBD4B-6DC3-8CB7-C267-E0070FC2A0DA}" dt="2024-12-02T12:46:56.762" v="1577"/>
          <ac:spMkLst>
            <pc:docMk/>
            <pc:sldMk cId="3467700203" sldId="353"/>
            <ac:spMk id="15" creationId="{E73485AE-3DE6-485F-47C4-C1E72C512F04}"/>
          </ac:spMkLst>
        </pc:spChg>
        <pc:picChg chg="del">
          <ac:chgData name="Iñaki Munarriz Herrador" userId="db6c53255336dec2" providerId="Windows Live" clId="Web-{B87FBD4B-6DC3-8CB7-C267-E0070FC2A0DA}" dt="2024-12-01T17:54:21.445" v="853"/>
          <ac:picMkLst>
            <pc:docMk/>
            <pc:sldMk cId="3467700203" sldId="353"/>
            <ac:picMk id="5" creationId="{0E3E5B9B-B4E1-040F-E0A1-FA1B15A906B1}"/>
          </ac:picMkLst>
        </pc:picChg>
        <pc:picChg chg="del">
          <ac:chgData name="Iñaki Munarriz Herrador" userId="db6c53255336dec2" providerId="Windows Live" clId="Web-{B87FBD4B-6DC3-8CB7-C267-E0070FC2A0DA}" dt="2024-12-01T17:54:21.445" v="852"/>
          <ac:picMkLst>
            <pc:docMk/>
            <pc:sldMk cId="3467700203" sldId="353"/>
            <ac:picMk id="6" creationId="{F2018208-7759-4FE6-C0BA-2DE8622836A2}"/>
          </ac:picMkLst>
        </pc:picChg>
        <pc:picChg chg="del">
          <ac:chgData name="Iñaki Munarriz Herrador" userId="db6c53255336dec2" providerId="Windows Live" clId="Web-{B87FBD4B-6DC3-8CB7-C267-E0070FC2A0DA}" dt="2024-12-01T17:54:21.445" v="851"/>
          <ac:picMkLst>
            <pc:docMk/>
            <pc:sldMk cId="3467700203" sldId="353"/>
            <ac:picMk id="7" creationId="{4FEFECAC-8414-27F1-4024-FECC2021BAA8}"/>
          </ac:picMkLst>
        </pc:picChg>
        <pc:picChg chg="del">
          <ac:chgData name="Iñaki Munarriz Herrador" userId="db6c53255336dec2" providerId="Windows Live" clId="Web-{B87FBD4B-6DC3-8CB7-C267-E0070FC2A0DA}" dt="2024-12-01T17:54:21.445" v="850"/>
          <ac:picMkLst>
            <pc:docMk/>
            <pc:sldMk cId="3467700203" sldId="353"/>
            <ac:picMk id="8" creationId="{A1E45900-C4F3-9542-6E03-88FD08D732A8}"/>
          </ac:picMkLst>
        </pc:picChg>
        <pc:picChg chg="add mod">
          <ac:chgData name="Iñaki Munarriz Herrador" userId="db6c53255336dec2" providerId="Windows Live" clId="Web-{B87FBD4B-6DC3-8CB7-C267-E0070FC2A0DA}" dt="2024-12-02T11:48:11.827" v="1070" actId="1076"/>
          <ac:picMkLst>
            <pc:docMk/>
            <pc:sldMk cId="3467700203" sldId="353"/>
            <ac:picMk id="9" creationId="{7F56F87D-F467-E6A3-8912-94CFE931AD00}"/>
          </ac:picMkLst>
        </pc:picChg>
        <pc:picChg chg="add mod">
          <ac:chgData name="Iñaki Munarriz Herrador" userId="db6c53255336dec2" providerId="Windows Live" clId="Web-{B87FBD4B-6DC3-8CB7-C267-E0070FC2A0DA}" dt="2024-12-02T11:48:11.858" v="1071" actId="1076"/>
          <ac:picMkLst>
            <pc:docMk/>
            <pc:sldMk cId="3467700203" sldId="353"/>
            <ac:picMk id="10" creationId="{4546D45B-2076-977A-8B1B-FB0A52E559D5}"/>
          </ac:picMkLst>
        </pc:picChg>
        <pc:picChg chg="del">
          <ac:chgData name="Iñaki Munarriz Herrador" userId="db6c53255336dec2" providerId="Windows Live" clId="Web-{B87FBD4B-6DC3-8CB7-C267-E0070FC2A0DA}" dt="2024-12-01T17:54:21.445" v="849"/>
          <ac:picMkLst>
            <pc:docMk/>
            <pc:sldMk cId="3467700203" sldId="353"/>
            <ac:picMk id="11" creationId="{008B60D0-D0E4-B477-847F-08E949840D91}"/>
          </ac:picMkLst>
        </pc:picChg>
        <pc:picChg chg="del">
          <ac:chgData name="Iñaki Munarriz Herrador" userId="db6c53255336dec2" providerId="Windows Live" clId="Web-{B87FBD4B-6DC3-8CB7-C267-E0070FC2A0DA}" dt="2024-12-01T17:54:21.445" v="848"/>
          <ac:picMkLst>
            <pc:docMk/>
            <pc:sldMk cId="3467700203" sldId="353"/>
            <ac:picMk id="12" creationId="{3937013C-9F1A-8513-39F8-820FA43A8506}"/>
          </ac:picMkLst>
        </pc:picChg>
        <pc:picChg chg="add mod">
          <ac:chgData name="Iñaki Munarriz Herrador" userId="db6c53255336dec2" providerId="Windows Live" clId="Web-{B87FBD4B-6DC3-8CB7-C267-E0070FC2A0DA}" dt="2024-12-02T11:48:12.092" v="1072" actId="1076"/>
          <ac:picMkLst>
            <pc:docMk/>
            <pc:sldMk cId="3467700203" sldId="353"/>
            <ac:picMk id="13" creationId="{7F060672-07FC-2D99-C0D5-68632536B0B1}"/>
          </ac:picMkLst>
        </pc:picChg>
      </pc:sldChg>
      <pc:sldChg chg="modSp add del replId">
        <pc:chgData name="Iñaki Munarriz Herrador" userId="db6c53255336dec2" providerId="Windows Live" clId="Web-{B87FBD4B-6DC3-8CB7-C267-E0070FC2A0DA}" dt="2024-12-02T14:25:23.923" v="1695"/>
        <pc:sldMkLst>
          <pc:docMk/>
          <pc:sldMk cId="1369409119" sldId="354"/>
        </pc:sldMkLst>
        <pc:spChg chg="mod">
          <ac:chgData name="Iñaki Munarriz Herrador" userId="db6c53255336dec2" providerId="Windows Live" clId="Web-{B87FBD4B-6DC3-8CB7-C267-E0070FC2A0DA}" dt="2024-12-02T11:49:12.469" v="1103" actId="20577"/>
          <ac:spMkLst>
            <pc:docMk/>
            <pc:sldMk cId="1369409119" sldId="354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2T11:48:46.187" v="1088" actId="20577"/>
          <ac:spMkLst>
            <pc:docMk/>
            <pc:sldMk cId="1369409119" sldId="354"/>
            <ac:spMk id="4" creationId="{2F195F66-011B-25A7-D004-55E2D2A844FC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2T20:50:20.259" v="2811" actId="1076"/>
        <pc:sldMkLst>
          <pc:docMk/>
          <pc:sldMk cId="1022861060" sldId="355"/>
        </pc:sldMkLst>
        <pc:spChg chg="mod">
          <ac:chgData name="Iñaki Munarriz Herrador" userId="db6c53255336dec2" providerId="Windows Live" clId="Web-{B87FBD4B-6DC3-8CB7-C267-E0070FC2A0DA}" dt="2024-12-02T15:34:22.276" v="1858" actId="14100"/>
          <ac:spMkLst>
            <pc:docMk/>
            <pc:sldMk cId="1022861060" sldId="355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2T15:32:08.659" v="1849"/>
          <ac:spMkLst>
            <pc:docMk/>
            <pc:sldMk cId="1022861060" sldId="355"/>
            <ac:spMk id="9" creationId="{70A3A1F3-ABE5-AD4B-06EA-D3F7634A9B12}"/>
          </ac:spMkLst>
        </pc:spChg>
        <pc:spChg chg="add mod">
          <ac:chgData name="Iñaki Munarriz Herrador" userId="db6c53255336dec2" providerId="Windows Live" clId="Web-{B87FBD4B-6DC3-8CB7-C267-E0070FC2A0DA}" dt="2024-12-02T20:50:19.900" v="2798" actId="1076"/>
          <ac:spMkLst>
            <pc:docMk/>
            <pc:sldMk cId="1022861060" sldId="355"/>
            <ac:spMk id="10" creationId="{1C18A5BF-7BD3-1D2C-401C-113EB1F7F3BA}"/>
          </ac:spMkLst>
        </pc:spChg>
        <pc:spChg chg="add mod">
          <ac:chgData name="Iñaki Munarriz Herrador" userId="db6c53255336dec2" providerId="Windows Live" clId="Web-{B87FBD4B-6DC3-8CB7-C267-E0070FC2A0DA}" dt="2024-12-02T20:50:19.978" v="2801" actId="1076"/>
          <ac:spMkLst>
            <pc:docMk/>
            <pc:sldMk cId="1022861060" sldId="355"/>
            <ac:spMk id="13" creationId="{301E8187-A8D1-52B9-576D-2460E7A33256}"/>
          </ac:spMkLst>
        </pc:spChg>
        <pc:spChg chg="add mod">
          <ac:chgData name="Iñaki Munarriz Herrador" userId="db6c53255336dec2" providerId="Windows Live" clId="Web-{B87FBD4B-6DC3-8CB7-C267-E0070FC2A0DA}" dt="2024-12-02T20:50:20.009" v="2802" actId="1076"/>
          <ac:spMkLst>
            <pc:docMk/>
            <pc:sldMk cId="1022861060" sldId="355"/>
            <ac:spMk id="14" creationId="{E638A249-1464-3194-7825-0471893DFD09}"/>
          </ac:spMkLst>
        </pc:spChg>
        <pc:spChg chg="add mod">
          <ac:chgData name="Iñaki Munarriz Herrador" userId="db6c53255336dec2" providerId="Windows Live" clId="Web-{B87FBD4B-6DC3-8CB7-C267-E0070FC2A0DA}" dt="2024-12-02T20:50:20.103" v="2805" actId="1076"/>
          <ac:spMkLst>
            <pc:docMk/>
            <pc:sldMk cId="1022861060" sldId="355"/>
            <ac:spMk id="17" creationId="{3C076619-839C-67DB-EAD4-CC346F3059A4}"/>
          </ac:spMkLst>
        </pc:spChg>
        <pc:spChg chg="add mod">
          <ac:chgData name="Iñaki Munarriz Herrador" userId="db6c53255336dec2" providerId="Windows Live" clId="Web-{B87FBD4B-6DC3-8CB7-C267-E0070FC2A0DA}" dt="2024-12-02T20:50:20.150" v="2807" actId="1076"/>
          <ac:spMkLst>
            <pc:docMk/>
            <pc:sldMk cId="1022861060" sldId="355"/>
            <ac:spMk id="19" creationId="{24CD1B34-BAE8-7D4C-020F-08381192FC70}"/>
          </ac:spMkLst>
        </pc:spChg>
        <pc:spChg chg="add mod">
          <ac:chgData name="Iñaki Munarriz Herrador" userId="db6c53255336dec2" providerId="Windows Live" clId="Web-{B87FBD4B-6DC3-8CB7-C267-E0070FC2A0DA}" dt="2024-12-02T20:50:20.244" v="2810" actId="1076"/>
          <ac:spMkLst>
            <pc:docMk/>
            <pc:sldMk cId="1022861060" sldId="355"/>
            <ac:spMk id="22" creationId="{2B7F2549-5E27-D9B4-9792-31E0CB3C11C3}"/>
          </ac:spMkLst>
        </pc:spChg>
        <pc:spChg chg="add mod">
          <ac:chgData name="Iñaki Munarriz Herrador" userId="db6c53255336dec2" providerId="Windows Live" clId="Web-{B87FBD4B-6DC3-8CB7-C267-E0070FC2A0DA}" dt="2024-12-02T20:50:20.259" v="2811" actId="1076"/>
          <ac:spMkLst>
            <pc:docMk/>
            <pc:sldMk cId="1022861060" sldId="355"/>
            <ac:spMk id="23" creationId="{466B5874-C021-5D65-46E6-076F6A4BE921}"/>
          </ac:spMkLst>
        </pc:spChg>
        <pc:graphicFrameChg chg="add del mod modGraphic">
          <ac:chgData name="Iñaki Munarriz Herrador" userId="db6c53255336dec2" providerId="Windows Live" clId="Web-{B87FBD4B-6DC3-8CB7-C267-E0070FC2A0DA}" dt="2024-12-02T15:54:32.283" v="2124"/>
          <ac:graphicFrameMkLst>
            <pc:docMk/>
            <pc:sldMk cId="1022861060" sldId="355"/>
            <ac:graphicFrameMk id="6" creationId="{3F7D9977-BC63-FFB4-5DA7-4E209578BB24}"/>
          </ac:graphicFrameMkLst>
        </pc:graphicFrameChg>
        <pc:graphicFrameChg chg="add del mod modGraphic">
          <ac:chgData name="Iñaki Munarriz Herrador" userId="db6c53255336dec2" providerId="Windows Live" clId="Web-{B87FBD4B-6DC3-8CB7-C267-E0070FC2A0DA}" dt="2024-12-02T15:54:29.954" v="2123"/>
          <ac:graphicFrameMkLst>
            <pc:docMk/>
            <pc:sldMk cId="1022861060" sldId="355"/>
            <ac:graphicFrameMk id="8" creationId="{040AE43E-BB2A-A20B-7F0E-0DBB00290B77}"/>
          </ac:graphicFrameMkLst>
        </pc:graphicFrameChg>
        <pc:picChg chg="add mod">
          <ac:chgData name="Iñaki Munarriz Herrador" userId="db6c53255336dec2" providerId="Windows Live" clId="Web-{B87FBD4B-6DC3-8CB7-C267-E0070FC2A0DA}" dt="2024-12-02T20:50:19.837" v="2796" actId="1076"/>
          <ac:picMkLst>
            <pc:docMk/>
            <pc:sldMk cId="1022861060" sldId="355"/>
            <ac:picMk id="5" creationId="{EF70065F-F923-7377-E55F-DC665A7D8DF4}"/>
          </ac:picMkLst>
        </pc:picChg>
        <pc:picChg chg="add mod">
          <ac:chgData name="Iñaki Munarriz Herrador" userId="db6c53255336dec2" providerId="Windows Live" clId="Web-{B87FBD4B-6DC3-8CB7-C267-E0070FC2A0DA}" dt="2024-12-02T20:50:19.869" v="2797" actId="1076"/>
          <ac:picMkLst>
            <pc:docMk/>
            <pc:sldMk cId="1022861060" sldId="355"/>
            <ac:picMk id="7" creationId="{E0B8C701-2B9D-BD3A-DB92-A2E4EE416871}"/>
          </ac:picMkLst>
        </pc:picChg>
        <pc:picChg chg="add mod">
          <ac:chgData name="Iñaki Munarriz Herrador" userId="db6c53255336dec2" providerId="Windows Live" clId="Web-{B87FBD4B-6DC3-8CB7-C267-E0070FC2A0DA}" dt="2024-12-02T20:50:20.056" v="2804" actId="1076"/>
          <ac:picMkLst>
            <pc:docMk/>
            <pc:sldMk cId="1022861060" sldId="355"/>
            <ac:picMk id="16" creationId="{912928B5-1364-47A1-ABA7-2EFC6B9B23F3}"/>
          </ac:picMkLst>
        </pc:picChg>
        <pc:picChg chg="add mod">
          <ac:chgData name="Iñaki Munarriz Herrador" userId="db6c53255336dec2" providerId="Windows Live" clId="Web-{B87FBD4B-6DC3-8CB7-C267-E0070FC2A0DA}" dt="2024-12-02T20:50:20.119" v="2806" actId="1076"/>
          <ac:picMkLst>
            <pc:docMk/>
            <pc:sldMk cId="1022861060" sldId="355"/>
            <ac:picMk id="18" creationId="{E60D266B-0E15-5BFE-4070-E51558C54D59}"/>
          </ac:picMkLst>
        </pc:picChg>
        <pc:cxnChg chg="add mod">
          <ac:chgData name="Iñaki Munarriz Herrador" userId="db6c53255336dec2" providerId="Windows Live" clId="Web-{B87FBD4B-6DC3-8CB7-C267-E0070FC2A0DA}" dt="2024-12-02T20:50:19.916" v="2799" actId="1076"/>
          <ac:cxnSpMkLst>
            <pc:docMk/>
            <pc:sldMk cId="1022861060" sldId="355"/>
            <ac:cxnSpMk id="11" creationId="{91C673F7-97B8-462F-40F1-B48C0E5DE95F}"/>
          </ac:cxnSpMkLst>
        </pc:cxnChg>
        <pc:cxnChg chg="add mod">
          <ac:chgData name="Iñaki Munarriz Herrador" userId="db6c53255336dec2" providerId="Windows Live" clId="Web-{B87FBD4B-6DC3-8CB7-C267-E0070FC2A0DA}" dt="2024-12-02T20:50:19.947" v="2800" actId="1076"/>
          <ac:cxnSpMkLst>
            <pc:docMk/>
            <pc:sldMk cId="1022861060" sldId="355"/>
            <ac:cxnSpMk id="12" creationId="{155598B7-37B7-CE7B-C685-2055E6A40999}"/>
          </ac:cxnSpMkLst>
        </pc:cxnChg>
        <pc:cxnChg chg="add mod">
          <ac:chgData name="Iñaki Munarriz Herrador" userId="db6c53255336dec2" providerId="Windows Live" clId="Web-{B87FBD4B-6DC3-8CB7-C267-E0070FC2A0DA}" dt="2024-12-02T20:50:20.025" v="2803" actId="1076"/>
          <ac:cxnSpMkLst>
            <pc:docMk/>
            <pc:sldMk cId="1022861060" sldId="355"/>
            <ac:cxnSpMk id="15" creationId="{E81D9687-FCF0-29EE-FE2F-A61D12D3CC63}"/>
          </ac:cxnSpMkLst>
        </pc:cxnChg>
        <pc:cxnChg chg="add mod">
          <ac:chgData name="Iñaki Munarriz Herrador" userId="db6c53255336dec2" providerId="Windows Live" clId="Web-{B87FBD4B-6DC3-8CB7-C267-E0070FC2A0DA}" dt="2024-12-02T20:50:20.181" v="2808" actId="1076"/>
          <ac:cxnSpMkLst>
            <pc:docMk/>
            <pc:sldMk cId="1022861060" sldId="355"/>
            <ac:cxnSpMk id="20" creationId="{1B8FC8CE-39C4-A323-55B8-FB373D9817F6}"/>
          </ac:cxnSpMkLst>
        </pc:cxnChg>
        <pc:cxnChg chg="add mod">
          <ac:chgData name="Iñaki Munarriz Herrador" userId="db6c53255336dec2" providerId="Windows Live" clId="Web-{B87FBD4B-6DC3-8CB7-C267-E0070FC2A0DA}" dt="2024-12-02T20:50:20.212" v="2809" actId="1076"/>
          <ac:cxnSpMkLst>
            <pc:docMk/>
            <pc:sldMk cId="1022861060" sldId="355"/>
            <ac:cxnSpMk id="21" creationId="{60065159-4FDB-9F8B-9860-72D1EEFAB7C3}"/>
          </ac:cxnSpMkLst>
        </pc:cxnChg>
      </pc:sldChg>
      <pc:sldChg chg="addSp delSp modSp add replId">
        <pc:chgData name="Iñaki Munarriz Herrador" userId="db6c53255336dec2" providerId="Windows Live" clId="Web-{B87FBD4B-6DC3-8CB7-C267-E0070FC2A0DA}" dt="2024-12-02T20:53:33.063" v="2833" actId="20577"/>
        <pc:sldMkLst>
          <pc:docMk/>
          <pc:sldMk cId="3732861952" sldId="356"/>
        </pc:sldMkLst>
        <pc:spChg chg="mod">
          <ac:chgData name="Iñaki Munarriz Herrador" userId="db6c53255336dec2" providerId="Windows Live" clId="Web-{B87FBD4B-6DC3-8CB7-C267-E0070FC2A0DA}" dt="2024-12-02T20:53:33.063" v="2833" actId="20577"/>
          <ac:spMkLst>
            <pc:docMk/>
            <pc:sldMk cId="3732861952" sldId="356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2T14:45:42.962" v="1788"/>
          <ac:spMkLst>
            <pc:docMk/>
            <pc:sldMk cId="3732861952" sldId="356"/>
            <ac:spMk id="5" creationId="{62EFE25E-01F3-3748-3921-CB26BE92FDEF}"/>
          </ac:spMkLst>
        </pc:spChg>
        <pc:graphicFrameChg chg="del">
          <ac:chgData name="Iñaki Munarriz Herrador" userId="db6c53255336dec2" providerId="Windows Live" clId="Web-{B87FBD4B-6DC3-8CB7-C267-E0070FC2A0DA}" dt="2024-12-02T14:45:48.806" v="1790"/>
          <ac:graphicFrameMkLst>
            <pc:docMk/>
            <pc:sldMk cId="3732861952" sldId="356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4:45:46.337" v="1789"/>
          <ac:graphicFrameMkLst>
            <pc:docMk/>
            <pc:sldMk cId="3732861952" sldId="356"/>
            <ac:graphicFrameMk id="8" creationId="{040AE43E-BB2A-A20B-7F0E-0DBB00290B77}"/>
          </ac:graphicFrameMkLst>
        </pc:graphicFrameChg>
      </pc:sldChg>
      <pc:sldChg chg="delSp modSp add replId">
        <pc:chgData name="Iñaki Munarriz Herrador" userId="db6c53255336dec2" providerId="Windows Live" clId="Web-{B87FBD4B-6DC3-8CB7-C267-E0070FC2A0DA}" dt="2024-12-02T15:54:22.891" v="2122"/>
        <pc:sldMkLst>
          <pc:docMk/>
          <pc:sldMk cId="2167597131" sldId="357"/>
        </pc:sldMkLst>
        <pc:spChg chg="mod">
          <ac:chgData name="Iñaki Munarriz Herrador" userId="db6c53255336dec2" providerId="Windows Live" clId="Web-{B87FBD4B-6DC3-8CB7-C267-E0070FC2A0DA}" dt="2024-12-02T15:52:30.010" v="2070" actId="20577"/>
          <ac:spMkLst>
            <pc:docMk/>
            <pc:sldMk cId="2167597131" sldId="357"/>
            <ac:spMk id="3" creationId="{EEE0A0E4-2197-9731-BA57-F5DC91FA86F7}"/>
          </ac:spMkLst>
        </pc:spChg>
        <pc:spChg chg="del">
          <ac:chgData name="Iñaki Munarriz Herrador" userId="db6c53255336dec2" providerId="Windows Live" clId="Web-{B87FBD4B-6DC3-8CB7-C267-E0070FC2A0DA}" dt="2024-12-02T15:54:22.891" v="2122"/>
          <ac:spMkLst>
            <pc:docMk/>
            <pc:sldMk cId="2167597131" sldId="357"/>
            <ac:spMk id="9" creationId="{70A3A1F3-ABE5-AD4B-06EA-D3F7634A9B12}"/>
          </ac:spMkLst>
        </pc:spChg>
        <pc:graphicFrameChg chg="del">
          <ac:chgData name="Iñaki Munarriz Herrador" userId="db6c53255336dec2" providerId="Windows Live" clId="Web-{B87FBD4B-6DC3-8CB7-C267-E0070FC2A0DA}" dt="2024-12-02T15:54:19.422" v="2107"/>
          <ac:graphicFrameMkLst>
            <pc:docMk/>
            <pc:sldMk cId="2167597131" sldId="357"/>
            <ac:graphicFrameMk id="6" creationId="{3F7D9977-BC63-FFB4-5DA7-4E209578BB24}"/>
          </ac:graphicFrameMkLst>
        </pc:graphicFrameChg>
        <pc:graphicFrameChg chg="del mod modGraphic">
          <ac:chgData name="Iñaki Munarriz Herrador" userId="db6c53255336dec2" providerId="Windows Live" clId="Web-{B87FBD4B-6DC3-8CB7-C267-E0070FC2A0DA}" dt="2024-12-02T15:54:21.485" v="2121"/>
          <ac:graphicFrameMkLst>
            <pc:docMk/>
            <pc:sldMk cId="2167597131" sldId="357"/>
            <ac:graphicFrameMk id="8" creationId="{040AE43E-BB2A-A20B-7F0E-0DBB00290B77}"/>
          </ac:graphicFrameMkLst>
        </pc:graphicFrameChg>
      </pc:sldChg>
      <pc:sldChg chg="addSp delSp modSp add replId">
        <pc:chgData name="Iñaki Munarriz Herrador" userId="db6c53255336dec2" providerId="Windows Live" clId="Web-{B87FBD4B-6DC3-8CB7-C267-E0070FC2A0DA}" dt="2024-12-02T20:52:10.529" v="2820" actId="20577"/>
        <pc:sldMkLst>
          <pc:docMk/>
          <pc:sldMk cId="2966405795" sldId="358"/>
        </pc:sldMkLst>
        <pc:spChg chg="del mod">
          <ac:chgData name="Iñaki Munarriz Herrador" userId="db6c53255336dec2" providerId="Windows Live" clId="Web-{B87FBD4B-6DC3-8CB7-C267-E0070FC2A0DA}" dt="2024-12-02T17:33:08.894" v="2291"/>
          <ac:spMkLst>
            <pc:docMk/>
            <pc:sldMk cId="2966405795" sldId="358"/>
            <ac:spMk id="3" creationId="{EEE0A0E4-2197-9731-BA57-F5DC91FA86F7}"/>
          </ac:spMkLst>
        </pc:spChg>
        <pc:spChg chg="add mod">
          <ac:chgData name="Iñaki Munarriz Herrador" userId="db6c53255336dec2" providerId="Windows Live" clId="Web-{B87FBD4B-6DC3-8CB7-C267-E0070FC2A0DA}" dt="2024-12-02T20:52:10.529" v="2820" actId="20577"/>
          <ac:spMkLst>
            <pc:docMk/>
            <pc:sldMk cId="2966405795" sldId="358"/>
            <ac:spMk id="3" creationId="{FC751085-1716-B222-EBD7-B5DF12F76CF1}"/>
          </ac:spMkLst>
        </pc:spChg>
        <pc:spChg chg="add mod">
          <ac:chgData name="Iñaki Munarriz Herrador" userId="db6c53255336dec2" providerId="Windows Live" clId="Web-{B87FBD4B-6DC3-8CB7-C267-E0070FC2A0DA}" dt="2024-12-02T20:51:15.871" v="2813" actId="20577"/>
          <ac:spMkLst>
            <pc:docMk/>
            <pc:sldMk cId="2966405795" sldId="358"/>
            <ac:spMk id="5" creationId="{1F94A5FC-DC94-1346-CE45-EC822F376F95}"/>
          </ac:spMkLst>
        </pc:spChg>
        <pc:spChg chg="add mod">
          <ac:chgData name="Iñaki Munarriz Herrador" userId="db6c53255336dec2" providerId="Windows Live" clId="Web-{B87FBD4B-6DC3-8CB7-C267-E0070FC2A0DA}" dt="2024-12-02T20:20:43.275" v="2567" actId="14100"/>
          <ac:spMkLst>
            <pc:docMk/>
            <pc:sldMk cId="2966405795" sldId="358"/>
            <ac:spMk id="6" creationId="{4B8257D5-F85B-73AF-CCD0-A0325533DAEA}"/>
          </ac:spMkLst>
        </pc:spChg>
        <pc:spChg chg="add mod">
          <ac:chgData name="Iñaki Munarriz Herrador" userId="db6c53255336dec2" providerId="Windows Live" clId="Web-{B87FBD4B-6DC3-8CB7-C267-E0070FC2A0DA}" dt="2024-12-02T20:51:51.434" v="2816" actId="20577"/>
          <ac:spMkLst>
            <pc:docMk/>
            <pc:sldMk cId="2966405795" sldId="358"/>
            <ac:spMk id="7" creationId="{51B60CD6-3370-79BA-BBEF-F99A91B4062D}"/>
          </ac:spMkLst>
        </pc:spChg>
        <pc:spChg chg="del">
          <ac:chgData name="Iñaki Munarriz Herrador" userId="db6c53255336dec2" providerId="Windows Live" clId="Web-{B87FBD4B-6DC3-8CB7-C267-E0070FC2A0DA}" dt="2024-12-02T15:54:09.938" v="2106"/>
          <ac:spMkLst>
            <pc:docMk/>
            <pc:sldMk cId="2966405795" sldId="358"/>
            <ac:spMk id="9" creationId="{70A3A1F3-ABE5-AD4B-06EA-D3F7634A9B12}"/>
          </ac:spMkLst>
        </pc:spChg>
        <pc:spChg chg="add mod">
          <ac:chgData name="Iñaki Munarriz Herrador" userId="db6c53255336dec2" providerId="Windows Live" clId="Web-{B87FBD4B-6DC3-8CB7-C267-E0070FC2A0DA}" dt="2024-12-02T20:51:31.309" v="2814" actId="20577"/>
          <ac:spMkLst>
            <pc:docMk/>
            <pc:sldMk cId="2966405795" sldId="358"/>
            <ac:spMk id="9" creationId="{DB8530E1-6DC3-30B1-F27F-D74A619289B8}"/>
          </ac:spMkLst>
        </pc:spChg>
        <pc:spChg chg="add mod">
          <ac:chgData name="Iñaki Munarriz Herrador" userId="db6c53255336dec2" providerId="Windows Live" clId="Web-{B87FBD4B-6DC3-8CB7-C267-E0070FC2A0DA}" dt="2024-12-02T20:51:03.511" v="2812" actId="20577"/>
          <ac:spMkLst>
            <pc:docMk/>
            <pc:sldMk cId="2966405795" sldId="358"/>
            <ac:spMk id="10" creationId="{58B36676-4371-23CB-F409-4F52819CB0AE}"/>
          </ac:spMkLst>
        </pc:spChg>
        <pc:spChg chg="add mod">
          <ac:chgData name="Iñaki Munarriz Herrador" userId="db6c53255336dec2" providerId="Windows Live" clId="Web-{B87FBD4B-6DC3-8CB7-C267-E0070FC2A0DA}" dt="2024-12-02T20:28:48.120" v="2625" actId="1076"/>
          <ac:spMkLst>
            <pc:docMk/>
            <pc:sldMk cId="2966405795" sldId="358"/>
            <ac:spMk id="11" creationId="{1FAA7D36-AD0A-D8F6-79B8-D4A314A56CEE}"/>
          </ac:spMkLst>
        </pc:spChg>
        <pc:graphicFrameChg chg="del">
          <ac:chgData name="Iñaki Munarriz Herrador" userId="db6c53255336dec2" providerId="Windows Live" clId="Web-{B87FBD4B-6DC3-8CB7-C267-E0070FC2A0DA}" dt="2024-12-02T15:54:06.328" v="2104"/>
          <ac:graphicFrameMkLst>
            <pc:docMk/>
            <pc:sldMk cId="2966405795" sldId="358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5:54:07.703" v="2105"/>
          <ac:graphicFrameMkLst>
            <pc:docMk/>
            <pc:sldMk cId="2966405795" sldId="358"/>
            <ac:graphicFrameMk id="8" creationId="{040AE43E-BB2A-A20B-7F0E-0DBB00290B77}"/>
          </ac:graphicFrameMkLst>
        </pc:graphicFrameChg>
        <pc:picChg chg="add del mod">
          <ac:chgData name="Iñaki Munarriz Herrador" userId="db6c53255336dec2" providerId="Windows Live" clId="Web-{B87FBD4B-6DC3-8CB7-C267-E0070FC2A0DA}" dt="2024-12-02T20:26:27.225" v="2608"/>
          <ac:picMkLst>
            <pc:docMk/>
            <pc:sldMk cId="2966405795" sldId="358"/>
            <ac:picMk id="8" creationId="{B22225A2-B63E-ED14-46D5-A3DFC2D1BE35}"/>
          </ac:picMkLst>
        </pc:picChg>
        <pc:picChg chg="add del mod">
          <ac:chgData name="Iñaki Munarriz Herrador" userId="db6c53255336dec2" providerId="Windows Live" clId="Web-{B87FBD4B-6DC3-8CB7-C267-E0070FC2A0DA}" dt="2024-12-02T20:24:02.189" v="2602"/>
          <ac:picMkLst>
            <pc:docMk/>
            <pc:sldMk cId="2966405795" sldId="358"/>
            <ac:picMk id="12" creationId="{A07F133A-4731-1629-466F-AFA7AA7F23BD}"/>
          </ac:picMkLst>
        </pc:picChg>
        <pc:picChg chg="add del mod">
          <ac:chgData name="Iñaki Munarriz Herrador" userId="db6c53255336dec2" providerId="Windows Live" clId="Web-{B87FBD4B-6DC3-8CB7-C267-E0070FC2A0DA}" dt="2024-12-02T20:24:59.175" v="2604"/>
          <ac:picMkLst>
            <pc:docMk/>
            <pc:sldMk cId="2966405795" sldId="358"/>
            <ac:picMk id="13" creationId="{665423ED-4EC9-C6C4-A706-8EE166BD6E98}"/>
          </ac:picMkLst>
        </pc:picChg>
        <pc:picChg chg="add del mod">
          <ac:chgData name="Iñaki Munarriz Herrador" userId="db6c53255336dec2" providerId="Windows Live" clId="Web-{B87FBD4B-6DC3-8CB7-C267-E0070FC2A0DA}" dt="2024-12-02T20:25:26.082" v="2606"/>
          <ac:picMkLst>
            <pc:docMk/>
            <pc:sldMk cId="2966405795" sldId="358"/>
            <ac:picMk id="14" creationId="{6A345B69-80D2-8887-F984-FA6F63A14F5A}"/>
          </ac:picMkLst>
        </pc:picChg>
        <pc:picChg chg="add mod">
          <ac:chgData name="Iñaki Munarriz Herrador" userId="db6c53255336dec2" providerId="Windows Live" clId="Web-{B87FBD4B-6DC3-8CB7-C267-E0070FC2A0DA}" dt="2024-12-02T20:28:48.292" v="2626" actId="1076"/>
          <ac:picMkLst>
            <pc:docMk/>
            <pc:sldMk cId="2966405795" sldId="358"/>
            <ac:picMk id="15" creationId="{072232E3-9F6B-93CC-195C-3BD3AF444684}"/>
          </ac:picMkLst>
        </pc:picChg>
      </pc:sldChg>
      <pc:sldChg chg="addSp delSp modSp add replId">
        <pc:chgData name="Iñaki Munarriz Herrador" userId="db6c53255336dec2" providerId="Windows Live" clId="Web-{B87FBD4B-6DC3-8CB7-C267-E0070FC2A0DA}" dt="2024-12-03T10:34:53.537" v="3134"/>
        <pc:sldMkLst>
          <pc:docMk/>
          <pc:sldMk cId="2717221144" sldId="359"/>
        </pc:sldMkLst>
        <pc:spChg chg="mod">
          <ac:chgData name="Iñaki Munarriz Herrador" userId="db6c53255336dec2" providerId="Windows Live" clId="Web-{B87FBD4B-6DC3-8CB7-C267-E0070FC2A0DA}" dt="2024-12-03T10:34:48.677" v="3133" actId="20577"/>
          <ac:spMkLst>
            <pc:docMk/>
            <pc:sldMk cId="2717221144" sldId="359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3T10:26:37.241" v="2960"/>
          <ac:spMkLst>
            <pc:docMk/>
            <pc:sldMk cId="2717221144" sldId="359"/>
            <ac:spMk id="5" creationId="{0D3A423E-CF77-E4CF-6969-6011CAF3778C}"/>
          </ac:spMkLst>
        </pc:spChg>
        <pc:spChg chg="add del mod">
          <ac:chgData name="Iñaki Munarriz Herrador" userId="db6c53255336dec2" providerId="Windows Live" clId="Web-{B87FBD4B-6DC3-8CB7-C267-E0070FC2A0DA}" dt="2024-12-03T10:27:10.070" v="2981"/>
          <ac:spMkLst>
            <pc:docMk/>
            <pc:sldMk cId="2717221144" sldId="359"/>
            <ac:spMk id="6" creationId="{69697249-BD8C-A1B3-01E7-18B1180B7165}"/>
          </ac:spMkLst>
        </pc:spChg>
        <pc:spChg chg="add del mod">
          <ac:chgData name="Iñaki Munarriz Herrador" userId="db6c53255336dec2" providerId="Windows Live" clId="Web-{B87FBD4B-6DC3-8CB7-C267-E0070FC2A0DA}" dt="2024-12-03T10:28:25.728" v="3013"/>
          <ac:spMkLst>
            <pc:docMk/>
            <pc:sldMk cId="2717221144" sldId="359"/>
            <ac:spMk id="7" creationId="{DD788F59-D452-F335-84D3-4AE5BCEE4A02}"/>
          </ac:spMkLst>
        </pc:spChg>
        <pc:spChg chg="add del mod">
          <ac:chgData name="Iñaki Munarriz Herrador" userId="db6c53255336dec2" providerId="Windows Live" clId="Web-{B87FBD4B-6DC3-8CB7-C267-E0070FC2A0DA}" dt="2024-12-03T10:29:48.575" v="3052"/>
          <ac:spMkLst>
            <pc:docMk/>
            <pc:sldMk cId="2717221144" sldId="359"/>
            <ac:spMk id="8" creationId="{DA65B8E5-28DE-ED09-6BF8-0C75DDF36002}"/>
          </ac:spMkLst>
        </pc:spChg>
        <pc:spChg chg="add del mod">
          <ac:chgData name="Iñaki Munarriz Herrador" userId="db6c53255336dec2" providerId="Windows Live" clId="Web-{B87FBD4B-6DC3-8CB7-C267-E0070FC2A0DA}" dt="2024-12-03T10:34:53.537" v="3134"/>
          <ac:spMkLst>
            <pc:docMk/>
            <pc:sldMk cId="2717221144" sldId="359"/>
            <ac:spMk id="9" creationId="{381CA020-0CDF-8947-35EB-00F9DE1AB29B}"/>
          </ac:spMkLst>
        </pc:spChg>
        <pc:spChg chg="del">
          <ac:chgData name="Iñaki Munarriz Herrador" userId="db6c53255336dec2" providerId="Windows Live" clId="Web-{B87FBD4B-6DC3-8CB7-C267-E0070FC2A0DA}" dt="2024-12-02T15:53:57.249" v="2101"/>
          <ac:spMkLst>
            <pc:docMk/>
            <pc:sldMk cId="2717221144" sldId="359"/>
            <ac:spMk id="9" creationId="{70A3A1F3-ABE5-AD4B-06EA-D3F7634A9B12}"/>
          </ac:spMkLst>
        </pc:spChg>
        <pc:spChg chg="add del mod">
          <ac:chgData name="Iñaki Munarriz Herrador" userId="db6c53255336dec2" providerId="Windows Live" clId="Web-{B87FBD4B-6DC3-8CB7-C267-E0070FC2A0DA}" dt="2024-12-03T10:31:30.640" v="3077"/>
          <ac:spMkLst>
            <pc:docMk/>
            <pc:sldMk cId="2717221144" sldId="359"/>
            <ac:spMk id="10" creationId="{245E6463-3029-5EF9-EDD0-A039FF30DFB2}"/>
          </ac:spMkLst>
        </pc:spChg>
        <pc:spChg chg="add del mod">
          <ac:chgData name="Iñaki Munarriz Herrador" userId="db6c53255336dec2" providerId="Windows Live" clId="Web-{B87FBD4B-6DC3-8CB7-C267-E0070FC2A0DA}" dt="2024-12-03T10:24:07.252" v="2917"/>
          <ac:spMkLst>
            <pc:docMk/>
            <pc:sldMk cId="2717221144" sldId="359"/>
            <ac:spMk id="11" creationId="{03B05E71-A838-10C8-9682-4651FDC9599E}"/>
          </ac:spMkLst>
        </pc:spChg>
        <pc:graphicFrameChg chg="del">
          <ac:chgData name="Iñaki Munarriz Herrador" userId="db6c53255336dec2" providerId="Windows Live" clId="Web-{B87FBD4B-6DC3-8CB7-C267-E0070FC2A0DA}" dt="2024-12-02T15:54:02.047" v="2103"/>
          <ac:graphicFrameMkLst>
            <pc:docMk/>
            <pc:sldMk cId="2717221144" sldId="359"/>
            <ac:graphicFrameMk id="6" creationId="{3F7D9977-BC63-FFB4-5DA7-4E209578BB24}"/>
          </ac:graphicFrameMkLst>
        </pc:graphicFrameChg>
        <pc:graphicFrameChg chg="del">
          <ac:chgData name="Iñaki Munarriz Herrador" userId="db6c53255336dec2" providerId="Windows Live" clId="Web-{B87FBD4B-6DC3-8CB7-C267-E0070FC2A0DA}" dt="2024-12-02T15:53:59.374" v="2102"/>
          <ac:graphicFrameMkLst>
            <pc:docMk/>
            <pc:sldMk cId="2717221144" sldId="359"/>
            <ac:graphicFrameMk id="8" creationId="{040AE43E-BB2A-A20B-7F0E-0DBB00290B77}"/>
          </ac:graphicFrameMkLst>
        </pc:graphicFrameChg>
      </pc:sldChg>
      <pc:sldChg chg="modSp add replId">
        <pc:chgData name="Iñaki Munarriz Herrador" userId="db6c53255336dec2" providerId="Windows Live" clId="Web-{B87FBD4B-6DC3-8CB7-C267-E0070FC2A0DA}" dt="2024-12-03T11:08:34.003" v="3668" actId="20577"/>
        <pc:sldMkLst>
          <pc:docMk/>
          <pc:sldMk cId="2062772013" sldId="360"/>
        </pc:sldMkLst>
        <pc:spChg chg="mod">
          <ac:chgData name="Iñaki Munarriz Herrador" userId="db6c53255336dec2" providerId="Windows Live" clId="Web-{B87FBD4B-6DC3-8CB7-C267-E0070FC2A0DA}" dt="2024-12-03T11:08:34.003" v="3668" actId="20577"/>
          <ac:spMkLst>
            <pc:docMk/>
            <pc:sldMk cId="2062772013" sldId="360"/>
            <ac:spMk id="3" creationId="{EEE0A0E4-2197-9731-BA57-F5DC91FA86F7}"/>
          </ac:spMkLst>
        </pc:spChg>
      </pc:sldChg>
      <pc:sldChg chg="addSp delSp modSp add replId">
        <pc:chgData name="Iñaki Munarriz Herrador" userId="db6c53255336dec2" providerId="Windows Live" clId="Web-{B87FBD4B-6DC3-8CB7-C267-E0070FC2A0DA}" dt="2024-12-03T11:40:28.963" v="3760" actId="20577"/>
        <pc:sldMkLst>
          <pc:docMk/>
          <pc:sldMk cId="3318973134" sldId="361"/>
        </pc:sldMkLst>
        <pc:spChg chg="mod">
          <ac:chgData name="Iñaki Munarriz Herrador" userId="db6c53255336dec2" providerId="Windows Live" clId="Web-{B87FBD4B-6DC3-8CB7-C267-E0070FC2A0DA}" dt="2024-12-03T11:09:20.067" v="3682" actId="20577"/>
          <ac:spMkLst>
            <pc:docMk/>
            <pc:sldMk cId="3318973134" sldId="361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B87FBD4B-6DC3-8CB7-C267-E0070FC2A0DA}" dt="2024-12-03T11:09:57.162" v="3685"/>
          <ac:spMkLst>
            <pc:docMk/>
            <pc:sldMk cId="3318973134" sldId="361"/>
            <ac:spMk id="5" creationId="{742A3667-DD4D-75FC-23E9-C2ED917E83D8}"/>
          </ac:spMkLst>
        </pc:spChg>
        <pc:spChg chg="add mod">
          <ac:chgData name="Iñaki Munarriz Herrador" userId="db6c53255336dec2" providerId="Windows Live" clId="Web-{B87FBD4B-6DC3-8CB7-C267-E0070FC2A0DA}" dt="2024-12-03T11:38:58.054" v="3735" actId="1076"/>
          <ac:spMkLst>
            <pc:docMk/>
            <pc:sldMk cId="3318973134" sldId="361"/>
            <ac:spMk id="9" creationId="{96CFB879-56F9-73B0-5112-987E99DF9175}"/>
          </ac:spMkLst>
        </pc:spChg>
        <pc:spChg chg="add mod">
          <ac:chgData name="Iñaki Munarriz Herrador" userId="db6c53255336dec2" providerId="Windows Live" clId="Web-{B87FBD4B-6DC3-8CB7-C267-E0070FC2A0DA}" dt="2024-12-03T11:39:08.538" v="3739" actId="20577"/>
          <ac:spMkLst>
            <pc:docMk/>
            <pc:sldMk cId="3318973134" sldId="361"/>
            <ac:spMk id="10" creationId="{E6875871-9E24-42CC-F64E-9BE18AE74037}"/>
          </ac:spMkLst>
        </pc:spChg>
        <pc:spChg chg="add mod">
          <ac:chgData name="Iñaki Munarriz Herrador" userId="db6c53255336dec2" providerId="Windows Live" clId="Web-{B87FBD4B-6DC3-8CB7-C267-E0070FC2A0DA}" dt="2024-12-03T11:40:28.963" v="3760" actId="20577"/>
          <ac:spMkLst>
            <pc:docMk/>
            <pc:sldMk cId="3318973134" sldId="361"/>
            <ac:spMk id="11" creationId="{BB41F6AA-8F05-55EA-EA07-C843DD91666A}"/>
          </ac:spMkLst>
        </pc:spChg>
        <pc:spChg chg="add mod">
          <ac:chgData name="Iñaki Munarriz Herrador" userId="db6c53255336dec2" providerId="Windows Live" clId="Web-{B87FBD4B-6DC3-8CB7-C267-E0070FC2A0DA}" dt="2024-12-03T11:40:16.088" v="3757" actId="14100"/>
          <ac:spMkLst>
            <pc:docMk/>
            <pc:sldMk cId="3318973134" sldId="361"/>
            <ac:spMk id="12" creationId="{FA846E57-10DF-5365-A8ED-9E65E779317A}"/>
          </ac:spMkLst>
        </pc:spChg>
        <pc:picChg chg="add mod">
          <ac:chgData name="Iñaki Munarriz Herrador" userId="db6c53255336dec2" providerId="Windows Live" clId="Web-{B87FBD4B-6DC3-8CB7-C267-E0070FC2A0DA}" dt="2024-12-03T11:38:00.927" v="3722" actId="1076"/>
          <ac:picMkLst>
            <pc:docMk/>
            <pc:sldMk cId="3318973134" sldId="361"/>
            <ac:picMk id="5" creationId="{EDA645A0-46C1-AE70-5015-51FB449650C2}"/>
          </ac:picMkLst>
        </pc:picChg>
        <pc:picChg chg="add del mod">
          <ac:chgData name="Iñaki Munarriz Herrador" userId="db6c53255336dec2" providerId="Windows Live" clId="Web-{B87FBD4B-6DC3-8CB7-C267-E0070FC2A0DA}" dt="2024-12-03T11:36:14.970" v="3701"/>
          <ac:picMkLst>
            <pc:docMk/>
            <pc:sldMk cId="3318973134" sldId="361"/>
            <ac:picMk id="6" creationId="{F8688CB4-AF49-98D2-4F50-A5A462E5CAB3}"/>
          </ac:picMkLst>
        </pc:picChg>
        <pc:picChg chg="add del mod">
          <ac:chgData name="Iñaki Munarriz Herrador" userId="db6c53255336dec2" providerId="Windows Live" clId="Web-{B87FBD4B-6DC3-8CB7-C267-E0070FC2A0DA}" dt="2024-12-03T11:36:13.986" v="3700"/>
          <ac:picMkLst>
            <pc:docMk/>
            <pc:sldMk cId="3318973134" sldId="361"/>
            <ac:picMk id="7" creationId="{3EF89FE5-2DC6-6756-57CC-51C3E84E9CFD}"/>
          </ac:picMkLst>
        </pc:picChg>
        <pc:picChg chg="add mod">
          <ac:chgData name="Iñaki Munarriz Herrador" userId="db6c53255336dec2" providerId="Windows Live" clId="Web-{B87FBD4B-6DC3-8CB7-C267-E0070FC2A0DA}" dt="2024-12-03T11:38:09.490" v="3723" actId="1076"/>
          <ac:picMkLst>
            <pc:docMk/>
            <pc:sldMk cId="3318973134" sldId="361"/>
            <ac:picMk id="8" creationId="{877C7B56-EEB3-2C1A-66A2-CF75042624B4}"/>
          </ac:picMkLst>
        </pc:picChg>
      </pc:sldChg>
      <pc:sldChg chg="delSp modSp add replId">
        <pc:chgData name="Iñaki Munarriz Herrador" userId="db6c53255336dec2" providerId="Windows Live" clId="Web-{B87FBD4B-6DC3-8CB7-C267-E0070FC2A0DA}" dt="2024-12-03T12:05:31.671" v="4211" actId="20577"/>
        <pc:sldMkLst>
          <pc:docMk/>
          <pc:sldMk cId="2816959317" sldId="362"/>
        </pc:sldMkLst>
        <pc:spChg chg="mod">
          <ac:chgData name="Iñaki Munarriz Herrador" userId="db6c53255336dec2" providerId="Windows Live" clId="Web-{B87FBD4B-6DC3-8CB7-C267-E0070FC2A0DA}" dt="2024-12-03T12:05:31.671" v="4211" actId="20577"/>
          <ac:spMkLst>
            <pc:docMk/>
            <pc:sldMk cId="2816959317" sldId="362"/>
            <ac:spMk id="3" creationId="{EEE0A0E4-2197-9731-BA57-F5DC91FA86F7}"/>
          </ac:spMkLst>
        </pc:spChg>
        <pc:spChg chg="mod">
          <ac:chgData name="Iñaki Munarriz Herrador" userId="db6c53255336dec2" providerId="Windows Live" clId="Web-{B87FBD4B-6DC3-8CB7-C267-E0070FC2A0DA}" dt="2024-12-03T11:51:57.628" v="3775" actId="20577"/>
          <ac:spMkLst>
            <pc:docMk/>
            <pc:sldMk cId="2816959317" sldId="362"/>
            <ac:spMk id="4" creationId="{2F195F66-011B-25A7-D004-55E2D2A844FC}"/>
          </ac:spMkLst>
        </pc:spChg>
        <pc:spChg chg="del">
          <ac:chgData name="Iñaki Munarriz Herrador" userId="db6c53255336dec2" providerId="Windows Live" clId="Web-{B87FBD4B-6DC3-8CB7-C267-E0070FC2A0DA}" dt="2024-12-03T11:52:06.909" v="3781"/>
          <ac:spMkLst>
            <pc:docMk/>
            <pc:sldMk cId="2816959317" sldId="362"/>
            <ac:spMk id="5" creationId="{E4FE2302-F1AE-BE04-EDC9-BFD675794EC2}"/>
          </ac:spMkLst>
        </pc:spChg>
        <pc:spChg chg="del">
          <ac:chgData name="Iñaki Munarriz Herrador" userId="db6c53255336dec2" providerId="Windows Live" clId="Web-{B87FBD4B-6DC3-8CB7-C267-E0070FC2A0DA}" dt="2024-12-03T11:52:05.722" v="3780"/>
          <ac:spMkLst>
            <pc:docMk/>
            <pc:sldMk cId="2816959317" sldId="362"/>
            <ac:spMk id="6" creationId="{25C796BB-1B86-2C65-D367-68B4E5D40251}"/>
          </ac:spMkLst>
        </pc:spChg>
        <pc:spChg chg="del">
          <ac:chgData name="Iñaki Munarriz Herrador" userId="db6c53255336dec2" providerId="Windows Live" clId="Web-{B87FBD4B-6DC3-8CB7-C267-E0070FC2A0DA}" dt="2024-12-03T11:52:03.159" v="3779"/>
          <ac:spMkLst>
            <pc:docMk/>
            <pc:sldMk cId="2816959317" sldId="362"/>
            <ac:spMk id="15" creationId="{E73485AE-3DE6-485F-47C4-C1E72C512F04}"/>
          </ac:spMkLst>
        </pc:spChg>
        <pc:picChg chg="del">
          <ac:chgData name="Iñaki Munarriz Herrador" userId="db6c53255336dec2" providerId="Windows Live" clId="Web-{B87FBD4B-6DC3-8CB7-C267-E0070FC2A0DA}" dt="2024-12-03T11:52:01.659" v="3777"/>
          <ac:picMkLst>
            <pc:docMk/>
            <pc:sldMk cId="2816959317" sldId="362"/>
            <ac:picMk id="9" creationId="{7F56F87D-F467-E6A3-8912-94CFE931AD00}"/>
          </ac:picMkLst>
        </pc:picChg>
        <pc:picChg chg="del">
          <ac:chgData name="Iñaki Munarriz Herrador" userId="db6c53255336dec2" providerId="Windows Live" clId="Web-{B87FBD4B-6DC3-8CB7-C267-E0070FC2A0DA}" dt="2024-12-03T11:52:02.081" v="3778"/>
          <ac:picMkLst>
            <pc:docMk/>
            <pc:sldMk cId="2816959317" sldId="362"/>
            <ac:picMk id="10" creationId="{4546D45B-2076-977A-8B1B-FB0A52E559D5}"/>
          </ac:picMkLst>
        </pc:picChg>
        <pc:picChg chg="del">
          <ac:chgData name="Iñaki Munarriz Herrador" userId="db6c53255336dec2" providerId="Windows Live" clId="Web-{B87FBD4B-6DC3-8CB7-C267-E0070FC2A0DA}" dt="2024-12-03T11:52:00.534" v="3776"/>
          <ac:picMkLst>
            <pc:docMk/>
            <pc:sldMk cId="2816959317" sldId="362"/>
            <ac:picMk id="13" creationId="{7F060672-07FC-2D99-C0D5-68632536B0B1}"/>
          </ac:picMkLst>
        </pc:picChg>
      </pc:sldChg>
    </pc:docChg>
  </pc:docChgLst>
  <pc:docChgLst>
    <pc:chgData name="Iñaki Munarriz Herrador" userId="db6c53255336dec2" providerId="Windows Live" clId="Web-{F44D09B6-D2C4-BD3F-8FA0-226B918E459D}"/>
    <pc:docChg chg="addSld modSld">
      <pc:chgData name="Iñaki Munarriz Herrador" userId="db6c53255336dec2" providerId="Windows Live" clId="Web-{F44D09B6-D2C4-BD3F-8FA0-226B918E459D}" dt="2024-12-20T17:00:22.691" v="196"/>
      <pc:docMkLst>
        <pc:docMk/>
      </pc:docMkLst>
      <pc:sldChg chg="modSp">
        <pc:chgData name="Iñaki Munarriz Herrador" userId="db6c53255336dec2" providerId="Windows Live" clId="Web-{F44D09B6-D2C4-BD3F-8FA0-226B918E459D}" dt="2024-12-20T16:13:57.335" v="12" actId="20577"/>
        <pc:sldMkLst>
          <pc:docMk/>
          <pc:sldMk cId="3481023737" sldId="341"/>
        </pc:sldMkLst>
        <pc:spChg chg="mod">
          <ac:chgData name="Iñaki Munarriz Herrador" userId="db6c53255336dec2" providerId="Windows Live" clId="Web-{F44D09B6-D2C4-BD3F-8FA0-226B918E459D}" dt="2024-12-20T16:13:57.335" v="12" actId="20577"/>
          <ac:spMkLst>
            <pc:docMk/>
            <pc:sldMk cId="3481023737" sldId="341"/>
            <ac:spMk id="17" creationId="{9D433E11-3A27-8E65-E5BE-E10A0D14A95B}"/>
          </ac:spMkLst>
        </pc:spChg>
      </pc:sldChg>
      <pc:sldChg chg="modSp">
        <pc:chgData name="Iñaki Munarriz Herrador" userId="db6c53255336dec2" providerId="Windows Live" clId="Web-{F44D09B6-D2C4-BD3F-8FA0-226B918E459D}" dt="2024-12-20T16:14:12.648" v="23" actId="20577"/>
        <pc:sldMkLst>
          <pc:docMk/>
          <pc:sldMk cId="2172635420" sldId="347"/>
        </pc:sldMkLst>
        <pc:spChg chg="mod">
          <ac:chgData name="Iñaki Munarriz Herrador" userId="db6c53255336dec2" providerId="Windows Live" clId="Web-{F44D09B6-D2C4-BD3F-8FA0-226B918E459D}" dt="2024-12-20T16:14:12.648" v="23" actId="20577"/>
          <ac:spMkLst>
            <pc:docMk/>
            <pc:sldMk cId="2172635420" sldId="347"/>
            <ac:spMk id="3" creationId="{EEE0A0E4-2197-9731-BA57-F5DC91FA86F7}"/>
          </ac:spMkLst>
        </pc:spChg>
      </pc:sldChg>
      <pc:sldChg chg="addSp delSp modSp">
        <pc:chgData name="Iñaki Munarriz Herrador" userId="db6c53255336dec2" providerId="Windows Live" clId="Web-{F44D09B6-D2C4-BD3F-8FA0-226B918E459D}" dt="2024-12-20T17:00:22.691" v="196"/>
        <pc:sldMkLst>
          <pc:docMk/>
          <pc:sldMk cId="148716463" sldId="348"/>
        </pc:sldMkLst>
        <pc:spChg chg="mod">
          <ac:chgData name="Iñaki Munarriz Herrador" userId="db6c53255336dec2" providerId="Windows Live" clId="Web-{F44D09B6-D2C4-BD3F-8FA0-226B918E459D}" dt="2024-12-20T17:00:18.613" v="193" actId="20577"/>
          <ac:spMkLst>
            <pc:docMk/>
            <pc:sldMk cId="148716463" sldId="348"/>
            <ac:spMk id="3" creationId="{EEE0A0E4-2197-9731-BA57-F5DC91FA86F7}"/>
          </ac:spMkLst>
        </pc:spChg>
        <pc:spChg chg="mod">
          <ac:chgData name="Iñaki Munarriz Herrador" userId="db6c53255336dec2" providerId="Windows Live" clId="Web-{F44D09B6-D2C4-BD3F-8FA0-226B918E459D}" dt="2024-12-20T16:14:56.571" v="38" actId="20577"/>
          <ac:spMkLst>
            <pc:docMk/>
            <pc:sldMk cId="148716463" sldId="348"/>
            <ac:spMk id="4" creationId="{2F195F66-011B-25A7-D004-55E2D2A844FC}"/>
          </ac:spMkLst>
        </pc:spChg>
        <pc:spChg chg="add del mod">
          <ac:chgData name="Iñaki Munarriz Herrador" userId="db6c53255336dec2" providerId="Windows Live" clId="Web-{F44D09B6-D2C4-BD3F-8FA0-226B918E459D}" dt="2024-12-20T16:18:53.282" v="114"/>
          <ac:spMkLst>
            <pc:docMk/>
            <pc:sldMk cId="148716463" sldId="348"/>
            <ac:spMk id="5" creationId="{3641C9B8-CC92-A5E1-EC48-3F047077DA5F}"/>
          </ac:spMkLst>
        </pc:spChg>
        <pc:spChg chg="add del mod">
          <ac:chgData name="Iñaki Munarriz Herrador" userId="db6c53255336dec2" providerId="Windows Live" clId="Web-{F44D09B6-D2C4-BD3F-8FA0-226B918E459D}" dt="2024-12-20T16:18:53.282" v="112"/>
          <ac:spMkLst>
            <pc:docMk/>
            <pc:sldMk cId="148716463" sldId="348"/>
            <ac:spMk id="7" creationId="{47FE7835-0C28-45BD-A820-FCE10F9263D6}"/>
          </ac:spMkLst>
        </pc:spChg>
        <pc:spChg chg="add del mod">
          <ac:chgData name="Iñaki Munarriz Herrador" userId="db6c53255336dec2" providerId="Windows Live" clId="Web-{F44D09B6-D2C4-BD3F-8FA0-226B918E459D}" dt="2024-12-20T17:00:22.691" v="196"/>
          <ac:spMkLst>
            <pc:docMk/>
            <pc:sldMk cId="148716463" sldId="348"/>
            <ac:spMk id="9" creationId="{E19729F3-41CC-A1B6-FCC6-9062096022E3}"/>
          </ac:spMkLst>
        </pc:spChg>
        <pc:spChg chg="add del mod">
          <ac:chgData name="Iñaki Munarriz Herrador" userId="db6c53255336dec2" providerId="Windows Live" clId="Web-{F44D09B6-D2C4-BD3F-8FA0-226B918E459D}" dt="2024-12-20T17:00:22.691" v="195"/>
          <ac:spMkLst>
            <pc:docMk/>
            <pc:sldMk cId="148716463" sldId="348"/>
            <ac:spMk id="10" creationId="{4C080B2F-413D-E63B-5B48-17998E352B13}"/>
          </ac:spMkLst>
        </pc:spChg>
        <pc:picChg chg="add del mod">
          <ac:chgData name="Iñaki Munarriz Herrador" userId="db6c53255336dec2" providerId="Windows Live" clId="Web-{F44D09B6-D2C4-BD3F-8FA0-226B918E459D}" dt="2024-12-20T16:18:53.282" v="113"/>
          <ac:picMkLst>
            <pc:docMk/>
            <pc:sldMk cId="148716463" sldId="348"/>
            <ac:picMk id="6" creationId="{CCB6ADA6-062A-489F-2FF9-DE8D6A4FBA73}"/>
          </ac:picMkLst>
        </pc:picChg>
        <pc:picChg chg="add mod">
          <ac:chgData name="Iñaki Munarriz Herrador" userId="db6c53255336dec2" providerId="Windows Live" clId="Web-{F44D09B6-D2C4-BD3F-8FA0-226B918E459D}" dt="2024-12-20T16:19:18.361" v="116" actId="1076"/>
          <ac:picMkLst>
            <pc:docMk/>
            <pc:sldMk cId="148716463" sldId="348"/>
            <ac:picMk id="8" creationId="{ADCDF075-797A-2CC1-E374-A68D97DDD8D2}"/>
          </ac:picMkLst>
        </pc:picChg>
        <pc:cxnChg chg="add del mod">
          <ac:chgData name="Iñaki Munarriz Herrador" userId="db6c53255336dec2" providerId="Windows Live" clId="Web-{F44D09B6-D2C4-BD3F-8FA0-226B918E459D}" dt="2024-12-20T17:00:22.691" v="194"/>
          <ac:cxnSpMkLst>
            <pc:docMk/>
            <pc:sldMk cId="148716463" sldId="348"/>
            <ac:cxnSpMk id="11" creationId="{6A25ADF1-6C9C-9488-C136-EF55D0619427}"/>
          </ac:cxnSpMkLst>
        </pc:cxnChg>
      </pc:sldChg>
      <pc:sldChg chg="addSp delSp modSp add replId">
        <pc:chgData name="Iñaki Munarriz Herrador" userId="db6c53255336dec2" providerId="Windows Live" clId="Web-{F44D09B6-D2C4-BD3F-8FA0-226B918E459D}" dt="2024-12-20T16:16:29.090" v="70" actId="20577"/>
        <pc:sldMkLst>
          <pc:docMk/>
          <pc:sldMk cId="1745269184" sldId="363"/>
        </pc:sldMkLst>
        <pc:spChg chg="mod">
          <ac:chgData name="Iñaki Munarriz Herrador" userId="db6c53255336dec2" providerId="Windows Live" clId="Web-{F44D09B6-D2C4-BD3F-8FA0-226B918E459D}" dt="2024-12-20T16:16:29.090" v="70" actId="20577"/>
          <ac:spMkLst>
            <pc:docMk/>
            <pc:sldMk cId="1745269184" sldId="363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5:14.290" v="46"/>
          <ac:spMkLst>
            <pc:docMk/>
            <pc:sldMk cId="1745269184" sldId="363"/>
            <ac:spMk id="5" creationId="{3641C9B8-CC92-A5E1-EC48-3F047077DA5F}"/>
          </ac:spMkLst>
        </pc:spChg>
        <pc:spChg chg="del">
          <ac:chgData name="Iñaki Munarriz Herrador" userId="db6c53255336dec2" providerId="Windows Live" clId="Web-{F44D09B6-D2C4-BD3F-8FA0-226B918E459D}" dt="2024-12-20T16:15:14.290" v="44"/>
          <ac:spMkLst>
            <pc:docMk/>
            <pc:sldMk cId="1745269184" sldId="363"/>
            <ac:spMk id="7" creationId="{47FE7835-0C28-45BD-A820-FCE10F9263D6}"/>
          </ac:spMkLst>
        </pc:spChg>
        <pc:spChg chg="add mod">
          <ac:chgData name="Iñaki Munarriz Herrador" userId="db6c53255336dec2" providerId="Windows Live" clId="Web-{F44D09B6-D2C4-BD3F-8FA0-226B918E459D}" dt="2024-12-20T16:15:54.136" v="48" actId="1076"/>
          <ac:spMkLst>
            <pc:docMk/>
            <pc:sldMk cId="1745269184" sldId="363"/>
            <ac:spMk id="8" creationId="{5938E2DC-E027-D6E0-3595-8E015D4203B5}"/>
          </ac:spMkLst>
        </pc:spChg>
        <pc:spChg chg="add mod">
          <ac:chgData name="Iñaki Munarriz Herrador" userId="db6c53255336dec2" providerId="Windows Live" clId="Web-{F44D09B6-D2C4-BD3F-8FA0-226B918E459D}" dt="2024-12-20T16:15:54.261" v="49" actId="1076"/>
          <ac:spMkLst>
            <pc:docMk/>
            <pc:sldMk cId="1745269184" sldId="363"/>
            <ac:spMk id="9" creationId="{AC4355D4-E43B-9BCC-45E7-3DCE83497140}"/>
          </ac:spMkLst>
        </pc:spChg>
        <pc:spChg chg="add mod">
          <ac:chgData name="Iñaki Munarriz Herrador" userId="db6c53255336dec2" providerId="Windows Live" clId="Web-{F44D09B6-D2C4-BD3F-8FA0-226B918E459D}" dt="2024-12-20T16:15:54.386" v="51" actId="1076"/>
          <ac:spMkLst>
            <pc:docMk/>
            <pc:sldMk cId="1745269184" sldId="363"/>
            <ac:spMk id="11" creationId="{DF00F633-5C14-4B2B-4D1A-7431C2641864}"/>
          </ac:spMkLst>
        </pc:spChg>
        <pc:spChg chg="add mod">
          <ac:chgData name="Iñaki Munarriz Herrador" userId="db6c53255336dec2" providerId="Windows Live" clId="Web-{F44D09B6-D2C4-BD3F-8FA0-226B918E459D}" dt="2024-12-20T16:15:54.479" v="52" actId="1076"/>
          <ac:spMkLst>
            <pc:docMk/>
            <pc:sldMk cId="1745269184" sldId="363"/>
            <ac:spMk id="12" creationId="{72A4AA14-4F58-975F-CE87-AEB7D8643EEB}"/>
          </ac:spMkLst>
        </pc:spChg>
        <pc:spChg chg="add mod">
          <ac:chgData name="Iñaki Munarriz Herrador" userId="db6c53255336dec2" providerId="Windows Live" clId="Web-{F44D09B6-D2C4-BD3F-8FA0-226B918E459D}" dt="2024-12-20T16:15:54.573" v="53" actId="1076"/>
          <ac:spMkLst>
            <pc:docMk/>
            <pc:sldMk cId="1745269184" sldId="363"/>
            <ac:spMk id="13" creationId="{ABCBDCD7-4EA2-8797-2943-29824A0196CF}"/>
          </ac:spMkLst>
        </pc:spChg>
        <pc:spChg chg="add mod">
          <ac:chgData name="Iñaki Munarriz Herrador" userId="db6c53255336dec2" providerId="Windows Live" clId="Web-{F44D09B6-D2C4-BD3F-8FA0-226B918E459D}" dt="2024-12-20T16:15:54.620" v="54" actId="1076"/>
          <ac:spMkLst>
            <pc:docMk/>
            <pc:sldMk cId="1745269184" sldId="363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5:14.290" v="45"/>
          <ac:picMkLst>
            <pc:docMk/>
            <pc:sldMk cId="1745269184" sldId="363"/>
            <ac:picMk id="6" creationId="{CCB6ADA6-062A-489F-2FF9-DE8D6A4FBA73}"/>
          </ac:picMkLst>
        </pc:picChg>
        <pc:picChg chg="add mod">
          <ac:chgData name="Iñaki Munarriz Herrador" userId="db6c53255336dec2" providerId="Windows Live" clId="Web-{F44D09B6-D2C4-BD3F-8FA0-226B918E459D}" dt="2024-12-20T16:15:54.323" v="50" actId="1076"/>
          <ac:picMkLst>
            <pc:docMk/>
            <pc:sldMk cId="1745269184" sldId="363"/>
            <ac:picMk id="10" creationId="{741E9219-243B-EFB3-B10B-DF89298F64EC}"/>
          </ac:picMkLst>
        </pc:picChg>
      </pc:sldChg>
      <pc:sldChg chg="delSp modSp add replId">
        <pc:chgData name="Iñaki Munarriz Herrador" userId="db6c53255336dec2" providerId="Windows Live" clId="Web-{F44D09B6-D2C4-BD3F-8FA0-226B918E459D}" dt="2024-12-20T16:17:37.358" v="93"/>
        <pc:sldMkLst>
          <pc:docMk/>
          <pc:sldMk cId="773970323" sldId="364"/>
        </pc:sldMkLst>
        <pc:spChg chg="mod">
          <ac:chgData name="Iñaki Munarriz Herrador" userId="db6c53255336dec2" providerId="Windows Live" clId="Web-{F44D09B6-D2C4-BD3F-8FA0-226B918E459D}" dt="2024-12-20T16:16:36.934" v="77" actId="20577"/>
          <ac:spMkLst>
            <pc:docMk/>
            <pc:sldMk cId="773970323" sldId="364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7:37.358" v="93"/>
          <ac:spMkLst>
            <pc:docMk/>
            <pc:sldMk cId="773970323" sldId="364"/>
            <ac:spMk id="8" creationId="{5938E2DC-E027-D6E0-3595-8E015D4203B5}"/>
          </ac:spMkLst>
        </pc:spChg>
        <pc:spChg chg="del">
          <ac:chgData name="Iñaki Munarriz Herrador" userId="db6c53255336dec2" providerId="Windows Live" clId="Web-{F44D09B6-D2C4-BD3F-8FA0-226B918E459D}" dt="2024-12-20T16:17:37.358" v="92"/>
          <ac:spMkLst>
            <pc:docMk/>
            <pc:sldMk cId="773970323" sldId="364"/>
            <ac:spMk id="9" creationId="{AC4355D4-E43B-9BCC-45E7-3DCE83497140}"/>
          </ac:spMkLst>
        </pc:spChg>
        <pc:spChg chg="del">
          <ac:chgData name="Iñaki Munarriz Herrador" userId="db6c53255336dec2" providerId="Windows Live" clId="Web-{F44D09B6-D2C4-BD3F-8FA0-226B918E459D}" dt="2024-12-20T16:17:37.358" v="90"/>
          <ac:spMkLst>
            <pc:docMk/>
            <pc:sldMk cId="773970323" sldId="364"/>
            <ac:spMk id="11" creationId="{DF00F633-5C14-4B2B-4D1A-7431C2641864}"/>
          </ac:spMkLst>
        </pc:spChg>
        <pc:spChg chg="del">
          <ac:chgData name="Iñaki Munarriz Herrador" userId="db6c53255336dec2" providerId="Windows Live" clId="Web-{F44D09B6-D2C4-BD3F-8FA0-226B918E459D}" dt="2024-12-20T16:17:37.358" v="89"/>
          <ac:spMkLst>
            <pc:docMk/>
            <pc:sldMk cId="773970323" sldId="364"/>
            <ac:spMk id="12" creationId="{72A4AA14-4F58-975F-CE87-AEB7D8643EEB}"/>
          </ac:spMkLst>
        </pc:spChg>
        <pc:spChg chg="del">
          <ac:chgData name="Iñaki Munarriz Herrador" userId="db6c53255336dec2" providerId="Windows Live" clId="Web-{F44D09B6-D2C4-BD3F-8FA0-226B918E459D}" dt="2024-12-20T16:17:37.358" v="88"/>
          <ac:spMkLst>
            <pc:docMk/>
            <pc:sldMk cId="773970323" sldId="364"/>
            <ac:spMk id="13" creationId="{ABCBDCD7-4EA2-8797-2943-29824A0196CF}"/>
          </ac:spMkLst>
        </pc:spChg>
        <pc:spChg chg="del">
          <ac:chgData name="Iñaki Munarriz Herrador" userId="db6c53255336dec2" providerId="Windows Live" clId="Web-{F44D09B6-D2C4-BD3F-8FA0-226B918E459D}" dt="2024-12-20T16:17:37.358" v="87"/>
          <ac:spMkLst>
            <pc:docMk/>
            <pc:sldMk cId="773970323" sldId="364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7:37.358" v="91"/>
          <ac:picMkLst>
            <pc:docMk/>
            <pc:sldMk cId="773970323" sldId="364"/>
            <ac:picMk id="10" creationId="{741E9219-243B-EFB3-B10B-DF89298F64EC}"/>
          </ac:picMkLst>
        </pc:picChg>
      </pc:sldChg>
      <pc:sldChg chg="delSp modSp add replId">
        <pc:chgData name="Iñaki Munarriz Herrador" userId="db6c53255336dec2" providerId="Windows Live" clId="Web-{F44D09B6-D2C4-BD3F-8FA0-226B918E459D}" dt="2024-12-20T16:17:29.967" v="86"/>
        <pc:sldMkLst>
          <pc:docMk/>
          <pc:sldMk cId="823597681" sldId="365"/>
        </pc:sldMkLst>
        <pc:spChg chg="mod">
          <ac:chgData name="Iñaki Munarriz Herrador" userId="db6c53255336dec2" providerId="Windows Live" clId="Web-{F44D09B6-D2C4-BD3F-8FA0-226B918E459D}" dt="2024-12-20T16:17:24.982" v="79" actId="20577"/>
          <ac:spMkLst>
            <pc:docMk/>
            <pc:sldMk cId="823597681" sldId="365"/>
            <ac:spMk id="4" creationId="{2F195F66-011B-25A7-D004-55E2D2A844FC}"/>
          </ac:spMkLst>
        </pc:spChg>
        <pc:spChg chg="del">
          <ac:chgData name="Iñaki Munarriz Herrador" userId="db6c53255336dec2" providerId="Windows Live" clId="Web-{F44D09B6-D2C4-BD3F-8FA0-226B918E459D}" dt="2024-12-20T16:17:29.967" v="86"/>
          <ac:spMkLst>
            <pc:docMk/>
            <pc:sldMk cId="823597681" sldId="365"/>
            <ac:spMk id="8" creationId="{5938E2DC-E027-D6E0-3595-8E015D4203B5}"/>
          </ac:spMkLst>
        </pc:spChg>
        <pc:spChg chg="del">
          <ac:chgData name="Iñaki Munarriz Herrador" userId="db6c53255336dec2" providerId="Windows Live" clId="Web-{F44D09B6-D2C4-BD3F-8FA0-226B918E459D}" dt="2024-12-20T16:17:29.967" v="85"/>
          <ac:spMkLst>
            <pc:docMk/>
            <pc:sldMk cId="823597681" sldId="365"/>
            <ac:spMk id="9" creationId="{AC4355D4-E43B-9BCC-45E7-3DCE83497140}"/>
          </ac:spMkLst>
        </pc:spChg>
        <pc:spChg chg="del">
          <ac:chgData name="Iñaki Munarriz Herrador" userId="db6c53255336dec2" providerId="Windows Live" clId="Web-{F44D09B6-D2C4-BD3F-8FA0-226B918E459D}" dt="2024-12-20T16:17:29.967" v="83"/>
          <ac:spMkLst>
            <pc:docMk/>
            <pc:sldMk cId="823597681" sldId="365"/>
            <ac:spMk id="11" creationId="{DF00F633-5C14-4B2B-4D1A-7431C2641864}"/>
          </ac:spMkLst>
        </pc:spChg>
        <pc:spChg chg="del">
          <ac:chgData name="Iñaki Munarriz Herrador" userId="db6c53255336dec2" providerId="Windows Live" clId="Web-{F44D09B6-D2C4-BD3F-8FA0-226B918E459D}" dt="2024-12-20T16:17:29.967" v="82"/>
          <ac:spMkLst>
            <pc:docMk/>
            <pc:sldMk cId="823597681" sldId="365"/>
            <ac:spMk id="12" creationId="{72A4AA14-4F58-975F-CE87-AEB7D8643EEB}"/>
          </ac:spMkLst>
        </pc:spChg>
        <pc:spChg chg="del">
          <ac:chgData name="Iñaki Munarriz Herrador" userId="db6c53255336dec2" providerId="Windows Live" clId="Web-{F44D09B6-D2C4-BD3F-8FA0-226B918E459D}" dt="2024-12-20T16:17:29.967" v="81"/>
          <ac:spMkLst>
            <pc:docMk/>
            <pc:sldMk cId="823597681" sldId="365"/>
            <ac:spMk id="13" creationId="{ABCBDCD7-4EA2-8797-2943-29824A0196CF}"/>
          </ac:spMkLst>
        </pc:spChg>
        <pc:spChg chg="del">
          <ac:chgData name="Iñaki Munarriz Herrador" userId="db6c53255336dec2" providerId="Windows Live" clId="Web-{F44D09B6-D2C4-BD3F-8FA0-226B918E459D}" dt="2024-12-20T16:17:29.967" v="80"/>
          <ac:spMkLst>
            <pc:docMk/>
            <pc:sldMk cId="823597681" sldId="365"/>
            <ac:spMk id="14" creationId="{32027E43-C7D1-73B5-273E-D871490BF662}"/>
          </ac:spMkLst>
        </pc:spChg>
        <pc:picChg chg="del">
          <ac:chgData name="Iñaki Munarriz Herrador" userId="db6c53255336dec2" providerId="Windows Live" clId="Web-{F44D09B6-D2C4-BD3F-8FA0-226B918E459D}" dt="2024-12-20T16:17:29.967" v="84"/>
          <ac:picMkLst>
            <pc:docMk/>
            <pc:sldMk cId="823597681" sldId="365"/>
            <ac:picMk id="10" creationId="{741E9219-243B-EFB3-B10B-DF89298F64EC}"/>
          </ac:picMkLst>
        </pc:picChg>
      </pc:sldChg>
    </pc:docChg>
  </pc:docChgLst>
  <pc:docChgLst>
    <pc:chgData name="Iñaki Munarriz Herrador" userId="db6c53255336dec2" providerId="Windows Live" clId="Web-{9B8C37A2-BB89-72C2-E4B5-55678E6A2A8E}"/>
    <pc:docChg chg="addSld modSld sldOrd">
      <pc:chgData name="Iñaki Munarriz Herrador" userId="db6c53255336dec2" providerId="Windows Live" clId="Web-{9B8C37A2-BB89-72C2-E4B5-55678E6A2A8E}" dt="2024-12-23T11:29:05.009" v="2006" actId="20577"/>
      <pc:docMkLst>
        <pc:docMk/>
      </pc:docMkLst>
      <pc:sldChg chg="modSp">
        <pc:chgData name="Iñaki Munarriz Herrador" userId="db6c53255336dec2" providerId="Windows Live" clId="Web-{9B8C37A2-BB89-72C2-E4B5-55678E6A2A8E}" dt="2024-12-22T21:27:10.244" v="18" actId="1076"/>
        <pc:sldMkLst>
          <pc:docMk/>
          <pc:sldMk cId="148716463" sldId="348"/>
        </pc:sldMkLst>
        <pc:spChg chg="mod">
          <ac:chgData name="Iñaki Munarriz Herrador" userId="db6c53255336dec2" providerId="Windows Live" clId="Web-{9B8C37A2-BB89-72C2-E4B5-55678E6A2A8E}" dt="2024-12-22T21:26:50.181" v="16" actId="14100"/>
          <ac:spMkLst>
            <pc:docMk/>
            <pc:sldMk cId="148716463" sldId="348"/>
            <ac:spMk id="3" creationId="{EEE0A0E4-2197-9731-BA57-F5DC91FA86F7}"/>
          </ac:spMkLst>
        </pc:spChg>
        <pc:picChg chg="mod">
          <ac:chgData name="Iñaki Munarriz Herrador" userId="db6c53255336dec2" providerId="Windows Live" clId="Web-{9B8C37A2-BB89-72C2-E4B5-55678E6A2A8E}" dt="2024-12-22T21:27:10.244" v="18" actId="1076"/>
          <ac:picMkLst>
            <pc:docMk/>
            <pc:sldMk cId="148716463" sldId="348"/>
            <ac:picMk id="8" creationId="{ADCDF075-797A-2CC1-E374-A68D97DDD8D2}"/>
          </ac:picMkLst>
        </pc:picChg>
      </pc:sldChg>
      <pc:sldChg chg="addSp delSp modSp">
        <pc:chgData name="Iñaki Munarriz Herrador" userId="db6c53255336dec2" providerId="Windows Live" clId="Web-{9B8C37A2-BB89-72C2-E4B5-55678E6A2A8E}" dt="2024-12-23T09:00:26.966" v="1079" actId="1076"/>
        <pc:sldMkLst>
          <pc:docMk/>
          <pc:sldMk cId="2255200504" sldId="349"/>
        </pc:sldMkLst>
        <pc:spChg chg="mod">
          <ac:chgData name="Iñaki Munarriz Herrador" userId="db6c53255336dec2" providerId="Windows Live" clId="Web-{9B8C37A2-BB89-72C2-E4B5-55678E6A2A8E}" dt="2024-12-23T09:00:20.294" v="1077" actId="20577"/>
          <ac:spMkLst>
            <pc:docMk/>
            <pc:sldMk cId="2255200504" sldId="349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8:52:58.997" v="831" actId="20577"/>
          <ac:spMkLst>
            <pc:docMk/>
            <pc:sldMk cId="2255200504" sldId="34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09:00:26.966" v="1079" actId="1076"/>
          <ac:spMkLst>
            <pc:docMk/>
            <pc:sldMk cId="2255200504" sldId="349"/>
            <ac:spMk id="9" creationId="{3836EA6A-A38D-FF33-830D-372DADC00E2C}"/>
          </ac:spMkLst>
        </pc:spChg>
        <pc:spChg chg="del">
          <ac:chgData name="Iñaki Munarriz Herrador" userId="db6c53255336dec2" providerId="Windows Live" clId="Web-{9B8C37A2-BB89-72C2-E4B5-55678E6A2A8E}" dt="2024-12-23T08:52:12.839" v="793"/>
          <ac:spMkLst>
            <pc:docMk/>
            <pc:sldMk cId="2255200504" sldId="349"/>
            <ac:spMk id="14" creationId="{75B9CF49-329F-BA33-80AD-1CDB6E9BA35F}"/>
          </ac:spMkLst>
        </pc:spChg>
        <pc:spChg chg="del">
          <ac:chgData name="Iñaki Munarriz Herrador" userId="db6c53255336dec2" providerId="Windows Live" clId="Web-{9B8C37A2-BB89-72C2-E4B5-55678E6A2A8E}" dt="2024-12-23T08:52:12.839" v="791"/>
          <ac:spMkLst>
            <pc:docMk/>
            <pc:sldMk cId="2255200504" sldId="349"/>
            <ac:spMk id="16" creationId="{F3FE0FCE-D3E0-CA66-EE28-E48202471C11}"/>
          </ac:spMkLst>
        </pc:spChg>
        <pc:spChg chg="del">
          <ac:chgData name="Iñaki Munarriz Herrador" userId="db6c53255336dec2" providerId="Windows Live" clId="Web-{9B8C37A2-BB89-72C2-E4B5-55678E6A2A8E}" dt="2024-12-23T08:52:12.839" v="790"/>
          <ac:spMkLst>
            <pc:docMk/>
            <pc:sldMk cId="2255200504" sldId="349"/>
            <ac:spMk id="17" creationId="{5F235AA2-B63E-B749-BEB3-39F179F20816}"/>
          </ac:spMkLst>
        </pc:spChg>
        <pc:spChg chg="del">
          <ac:chgData name="Iñaki Munarriz Herrador" userId="db6c53255336dec2" providerId="Windows Live" clId="Web-{9B8C37A2-BB89-72C2-E4B5-55678E6A2A8E}" dt="2024-12-23T08:52:12.839" v="789"/>
          <ac:spMkLst>
            <pc:docMk/>
            <pc:sldMk cId="2255200504" sldId="349"/>
            <ac:spMk id="18" creationId="{6777162B-FD45-0DBE-584A-1F677CE73ED6}"/>
          </ac:spMkLst>
        </pc:spChg>
        <pc:picChg chg="del">
          <ac:chgData name="Iñaki Munarriz Herrador" userId="db6c53255336dec2" providerId="Windows Live" clId="Web-{9B8C37A2-BB89-72C2-E4B5-55678E6A2A8E}" dt="2024-12-23T08:52:12.839" v="800"/>
          <ac:picMkLst>
            <pc:docMk/>
            <pc:sldMk cId="2255200504" sldId="349"/>
            <ac:picMk id="5" creationId="{B6702436-FD69-4079-820B-6D51054C0D92}"/>
          </ac:picMkLst>
        </pc:picChg>
        <pc:picChg chg="del">
          <ac:chgData name="Iñaki Munarriz Herrador" userId="db6c53255336dec2" providerId="Windows Live" clId="Web-{9B8C37A2-BB89-72C2-E4B5-55678E6A2A8E}" dt="2024-12-23T08:52:12.839" v="799"/>
          <ac:picMkLst>
            <pc:docMk/>
            <pc:sldMk cId="2255200504" sldId="349"/>
            <ac:picMk id="6" creationId="{C946D4DB-4FFF-B6CB-A826-3C7E6A035874}"/>
          </ac:picMkLst>
        </pc:picChg>
        <pc:picChg chg="del">
          <ac:chgData name="Iñaki Munarriz Herrador" userId="db6c53255336dec2" providerId="Windows Live" clId="Web-{9B8C37A2-BB89-72C2-E4B5-55678E6A2A8E}" dt="2024-12-23T08:52:12.839" v="798"/>
          <ac:picMkLst>
            <pc:docMk/>
            <pc:sldMk cId="2255200504" sldId="349"/>
            <ac:picMk id="7" creationId="{341EC735-5C3C-D9E7-5FFB-80C1F9D034F1}"/>
          </ac:picMkLst>
        </pc:picChg>
        <pc:picChg chg="del">
          <ac:chgData name="Iñaki Munarriz Herrador" userId="db6c53255336dec2" providerId="Windows Live" clId="Web-{9B8C37A2-BB89-72C2-E4B5-55678E6A2A8E}" dt="2024-12-23T08:52:12.839" v="797"/>
          <ac:picMkLst>
            <pc:docMk/>
            <pc:sldMk cId="2255200504" sldId="349"/>
            <ac:picMk id="8" creationId="{78A5145D-EB22-A6C0-21CE-DAC3F966DAED}"/>
          </ac:picMkLst>
        </pc:picChg>
        <pc:picChg chg="del">
          <ac:chgData name="Iñaki Munarriz Herrador" userId="db6c53255336dec2" providerId="Windows Live" clId="Web-{9B8C37A2-BB89-72C2-E4B5-55678E6A2A8E}" dt="2024-12-23T08:52:12.839" v="796"/>
          <ac:picMkLst>
            <pc:docMk/>
            <pc:sldMk cId="2255200504" sldId="349"/>
            <ac:picMk id="11" creationId="{F12EC79C-F924-5F2A-7DC7-DD0B00B0DF10}"/>
          </ac:picMkLst>
        </pc:picChg>
        <pc:picChg chg="del">
          <ac:chgData name="Iñaki Munarriz Herrador" userId="db6c53255336dec2" providerId="Windows Live" clId="Web-{9B8C37A2-BB89-72C2-E4B5-55678E6A2A8E}" dt="2024-12-23T08:52:12.839" v="795"/>
          <ac:picMkLst>
            <pc:docMk/>
            <pc:sldMk cId="2255200504" sldId="349"/>
            <ac:picMk id="12" creationId="{9A825D9D-24F7-B6E0-E758-115644DDC8A0}"/>
          </ac:picMkLst>
        </pc:picChg>
        <pc:picChg chg="del">
          <ac:chgData name="Iñaki Munarriz Herrador" userId="db6c53255336dec2" providerId="Windows Live" clId="Web-{9B8C37A2-BB89-72C2-E4B5-55678E6A2A8E}" dt="2024-12-23T08:52:12.839" v="794"/>
          <ac:picMkLst>
            <pc:docMk/>
            <pc:sldMk cId="2255200504" sldId="349"/>
            <ac:picMk id="13" creationId="{D0CE565A-5F8C-5BA1-A5BF-5FAB39F3097D}"/>
          </ac:picMkLst>
        </pc:picChg>
        <pc:cxnChg chg="del">
          <ac:chgData name="Iñaki Munarriz Herrador" userId="db6c53255336dec2" providerId="Windows Live" clId="Web-{9B8C37A2-BB89-72C2-E4B5-55678E6A2A8E}" dt="2024-12-23T08:52:12.839" v="792"/>
          <ac:cxnSpMkLst>
            <pc:docMk/>
            <pc:sldMk cId="2255200504" sldId="349"/>
            <ac:cxnSpMk id="15" creationId="{6E8359BD-DC48-A481-3EFA-873A0813B780}"/>
          </ac:cxnSpMkLst>
        </pc:cxnChg>
      </pc:sldChg>
      <pc:sldChg chg="modSp">
        <pc:chgData name="Iñaki Munarriz Herrador" userId="db6c53255336dec2" providerId="Windows Live" clId="Web-{9B8C37A2-BB89-72C2-E4B5-55678E6A2A8E}" dt="2024-12-23T09:11:08.849" v="1118" actId="20577"/>
        <pc:sldMkLst>
          <pc:docMk/>
          <pc:sldMk cId="2062772013" sldId="360"/>
        </pc:sldMkLst>
        <pc:spChg chg="mod">
          <ac:chgData name="Iñaki Munarriz Herrador" userId="db6c53255336dec2" providerId="Windows Live" clId="Web-{9B8C37A2-BB89-72C2-E4B5-55678E6A2A8E}" dt="2024-12-23T09:11:08.849" v="1118" actId="20577"/>
          <ac:spMkLst>
            <pc:docMk/>
            <pc:sldMk cId="2062772013" sldId="360"/>
            <ac:spMk id="3" creationId="{EEE0A0E4-2197-9731-BA57-F5DC91FA86F7}"/>
          </ac:spMkLst>
        </pc:spChg>
      </pc:sldChg>
      <pc:sldChg chg="addSp delSp modSp">
        <pc:chgData name="Iñaki Munarriz Herrador" userId="db6c53255336dec2" providerId="Windows Live" clId="Web-{9B8C37A2-BB89-72C2-E4B5-55678E6A2A8E}" dt="2024-12-22T22:11:40.349" v="354" actId="20577"/>
        <pc:sldMkLst>
          <pc:docMk/>
          <pc:sldMk cId="1745269184" sldId="363"/>
        </pc:sldMkLst>
        <pc:spChg chg="mod">
          <ac:chgData name="Iñaki Munarriz Herrador" userId="db6c53255336dec2" providerId="Windows Live" clId="Web-{9B8C37A2-BB89-72C2-E4B5-55678E6A2A8E}" dt="2024-12-22T22:11:40.349" v="354" actId="20577"/>
          <ac:spMkLst>
            <pc:docMk/>
            <pc:sldMk cId="1745269184" sldId="363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9B8C37A2-BB89-72C2-E4B5-55678E6A2A8E}" dt="2024-12-22T21:52:43.986" v="159"/>
          <ac:spMkLst>
            <pc:docMk/>
            <pc:sldMk cId="1745269184" sldId="363"/>
            <ac:spMk id="5" creationId="{CBFC0196-839D-0F77-DF0E-2749428BF897}"/>
          </ac:spMkLst>
        </pc:spChg>
        <pc:spChg chg="add mod">
          <ac:chgData name="Iñaki Munarriz Herrador" userId="db6c53255336dec2" providerId="Windows Live" clId="Web-{9B8C37A2-BB89-72C2-E4B5-55678E6A2A8E}" dt="2024-12-22T22:10:23.956" v="328" actId="1076"/>
          <ac:spMkLst>
            <pc:docMk/>
            <pc:sldMk cId="1745269184" sldId="363"/>
            <ac:spMk id="7" creationId="{CF154B55-1ACC-E29B-4FC5-DC6A3017B333}"/>
          </ac:spMkLst>
        </pc:spChg>
        <pc:spChg chg="del">
          <ac:chgData name="Iñaki Munarriz Herrador" userId="db6c53255336dec2" providerId="Windows Live" clId="Web-{9B8C37A2-BB89-72C2-E4B5-55678E6A2A8E}" dt="2024-12-22T21:55:13.256" v="218"/>
          <ac:spMkLst>
            <pc:docMk/>
            <pc:sldMk cId="1745269184" sldId="363"/>
            <ac:spMk id="8" creationId="{5938E2DC-E027-D6E0-3595-8E015D4203B5}"/>
          </ac:spMkLst>
        </pc:spChg>
        <pc:spChg chg="mod">
          <ac:chgData name="Iñaki Munarriz Herrador" userId="db6c53255336dec2" providerId="Windows Live" clId="Web-{9B8C37A2-BB89-72C2-E4B5-55678E6A2A8E}" dt="2024-12-22T21:56:01.914" v="227" actId="1076"/>
          <ac:spMkLst>
            <pc:docMk/>
            <pc:sldMk cId="1745269184" sldId="363"/>
            <ac:spMk id="9" creationId="{AC4355D4-E43B-9BCC-45E7-3DCE83497140}"/>
          </ac:spMkLst>
        </pc:spChg>
        <pc:spChg chg="mod">
          <ac:chgData name="Iñaki Munarriz Herrador" userId="db6c53255336dec2" providerId="Windows Live" clId="Web-{9B8C37A2-BB89-72C2-E4B5-55678E6A2A8E}" dt="2024-12-22T21:56:01.945" v="229" actId="1076"/>
          <ac:spMkLst>
            <pc:docMk/>
            <pc:sldMk cId="1745269184" sldId="363"/>
            <ac:spMk id="11" creationId="{DF00F633-5C14-4B2B-4D1A-7431C2641864}"/>
          </ac:spMkLst>
        </pc:spChg>
        <pc:spChg chg="mod">
          <ac:chgData name="Iñaki Munarriz Herrador" userId="db6c53255336dec2" providerId="Windows Live" clId="Web-{9B8C37A2-BB89-72C2-E4B5-55678E6A2A8E}" dt="2024-12-22T21:56:01.961" v="230" actId="1076"/>
          <ac:spMkLst>
            <pc:docMk/>
            <pc:sldMk cId="1745269184" sldId="363"/>
            <ac:spMk id="12" creationId="{72A4AA14-4F58-975F-CE87-AEB7D8643EEB}"/>
          </ac:spMkLst>
        </pc:spChg>
        <pc:spChg chg="mod">
          <ac:chgData name="Iñaki Munarriz Herrador" userId="db6c53255336dec2" providerId="Windows Live" clId="Web-{9B8C37A2-BB89-72C2-E4B5-55678E6A2A8E}" dt="2024-12-22T21:56:01.976" v="231" actId="1076"/>
          <ac:spMkLst>
            <pc:docMk/>
            <pc:sldMk cId="1745269184" sldId="363"/>
            <ac:spMk id="13" creationId="{ABCBDCD7-4EA2-8797-2943-29824A0196CF}"/>
          </ac:spMkLst>
        </pc:spChg>
        <pc:spChg chg="mod">
          <ac:chgData name="Iñaki Munarriz Herrador" userId="db6c53255336dec2" providerId="Windows Live" clId="Web-{9B8C37A2-BB89-72C2-E4B5-55678E6A2A8E}" dt="2024-12-22T21:56:01.976" v="232" actId="1076"/>
          <ac:spMkLst>
            <pc:docMk/>
            <pc:sldMk cId="1745269184" sldId="363"/>
            <ac:spMk id="14" creationId="{32027E43-C7D1-73B5-273E-D871490BF662}"/>
          </ac:spMkLst>
        </pc:spChg>
        <pc:spChg chg="add mod">
          <ac:chgData name="Iñaki Munarriz Herrador" userId="db6c53255336dec2" providerId="Windows Live" clId="Web-{9B8C37A2-BB89-72C2-E4B5-55678E6A2A8E}" dt="2024-12-22T22:10:30.222" v="334" actId="1076"/>
          <ac:spMkLst>
            <pc:docMk/>
            <pc:sldMk cId="1745269184" sldId="363"/>
            <ac:spMk id="16" creationId="{C52A9E43-B569-61FF-FE5A-31916008E7B3}"/>
          </ac:spMkLst>
        </pc:spChg>
        <pc:spChg chg="add mod">
          <ac:chgData name="Iñaki Munarriz Herrador" userId="db6c53255336dec2" providerId="Windows Live" clId="Web-{9B8C37A2-BB89-72C2-E4B5-55678E6A2A8E}" dt="2024-12-22T22:10:24.018" v="330" actId="1076"/>
          <ac:spMkLst>
            <pc:docMk/>
            <pc:sldMk cId="1745269184" sldId="363"/>
            <ac:spMk id="17" creationId="{6876DB97-BCDB-83E3-FC58-BFC40C2E17E8}"/>
          </ac:spMkLst>
        </pc:spChg>
        <pc:spChg chg="add mod">
          <ac:chgData name="Iñaki Munarriz Herrador" userId="db6c53255336dec2" providerId="Windows Live" clId="Web-{9B8C37A2-BB89-72C2-E4B5-55678E6A2A8E}" dt="2024-12-22T22:10:24.049" v="331" actId="1076"/>
          <ac:spMkLst>
            <pc:docMk/>
            <pc:sldMk cId="1745269184" sldId="363"/>
            <ac:spMk id="18" creationId="{8F644265-B4D2-E550-5F35-01396E23FB2F}"/>
          </ac:spMkLst>
        </pc:spChg>
        <pc:spChg chg="add mod">
          <ac:chgData name="Iñaki Munarriz Herrador" userId="db6c53255336dec2" providerId="Windows Live" clId="Web-{9B8C37A2-BB89-72C2-E4B5-55678E6A2A8E}" dt="2024-12-22T22:10:24.081" v="332" actId="1076"/>
          <ac:spMkLst>
            <pc:docMk/>
            <pc:sldMk cId="1745269184" sldId="363"/>
            <ac:spMk id="19" creationId="{1C92931C-1537-B873-B237-FF666129DED7}"/>
          </ac:spMkLst>
        </pc:spChg>
        <pc:spChg chg="add mod">
          <ac:chgData name="Iñaki Munarriz Herrador" userId="db6c53255336dec2" providerId="Windows Live" clId="Web-{9B8C37A2-BB89-72C2-E4B5-55678E6A2A8E}" dt="2024-12-22T22:10:24.096" v="333" actId="1076"/>
          <ac:spMkLst>
            <pc:docMk/>
            <pc:sldMk cId="1745269184" sldId="363"/>
            <ac:spMk id="20" creationId="{70E05FE7-75EA-81A8-E081-94B18BF6B4CB}"/>
          </ac:spMkLst>
        </pc:spChg>
        <pc:spChg chg="add del mod">
          <ac:chgData name="Iñaki Munarriz Herrador" userId="db6c53255336dec2" providerId="Windows Live" clId="Web-{9B8C37A2-BB89-72C2-E4B5-55678E6A2A8E}" dt="2024-12-22T22:11:25.692" v="352"/>
          <ac:spMkLst>
            <pc:docMk/>
            <pc:sldMk cId="1745269184" sldId="363"/>
            <ac:spMk id="21" creationId="{F730B0CD-FD1B-21A3-816C-A8A7613ED70B}"/>
          </ac:spMkLst>
        </pc:spChg>
        <pc:spChg chg="add mod">
          <ac:chgData name="Iñaki Munarriz Herrador" userId="db6c53255336dec2" providerId="Windows Live" clId="Web-{9B8C37A2-BB89-72C2-E4B5-55678E6A2A8E}" dt="2024-12-22T22:11:32.630" v="353" actId="20577"/>
          <ac:spMkLst>
            <pc:docMk/>
            <pc:sldMk cId="1745269184" sldId="363"/>
            <ac:spMk id="22" creationId="{528328E7-524F-3018-0C49-ACE19E9E29F5}"/>
          </ac:spMkLst>
        </pc:spChg>
        <pc:grpChg chg="add del mod">
          <ac:chgData name="Iñaki Munarriz Herrador" userId="db6c53255336dec2" providerId="Windows Live" clId="Web-{9B8C37A2-BB89-72C2-E4B5-55678E6A2A8E}" dt="2024-12-22T21:56:55.072" v="236"/>
          <ac:grpSpMkLst>
            <pc:docMk/>
            <pc:sldMk cId="1745269184" sldId="363"/>
            <ac:grpSpMk id="6" creationId="{9F2BDFAC-CF03-D1A0-0D40-8437715194D9}"/>
          </ac:grpSpMkLst>
        </pc:grpChg>
        <pc:picChg chg="mod">
          <ac:chgData name="Iñaki Munarriz Herrador" userId="db6c53255336dec2" providerId="Windows Live" clId="Web-{9B8C37A2-BB89-72C2-E4B5-55678E6A2A8E}" dt="2024-12-22T21:56:01.929" v="228" actId="1076"/>
          <ac:picMkLst>
            <pc:docMk/>
            <pc:sldMk cId="1745269184" sldId="363"/>
            <ac:picMk id="10" creationId="{741E9219-243B-EFB3-B10B-DF89298F64EC}"/>
          </ac:picMkLst>
        </pc:picChg>
        <pc:picChg chg="add mod">
          <ac:chgData name="Iñaki Munarriz Herrador" userId="db6c53255336dec2" providerId="Windows Live" clId="Web-{9B8C37A2-BB89-72C2-E4B5-55678E6A2A8E}" dt="2024-12-22T22:10:23.987" v="329" actId="1076"/>
          <ac:picMkLst>
            <pc:docMk/>
            <pc:sldMk cId="1745269184" sldId="363"/>
            <ac:picMk id="15" creationId="{66421044-69EA-D348-D361-69D0B94B07E8}"/>
          </ac:picMkLst>
        </pc:picChg>
      </pc:sldChg>
      <pc:sldChg chg="addSp delSp modSp">
        <pc:chgData name="Iñaki Munarriz Herrador" userId="db6c53255336dec2" providerId="Windows Live" clId="Web-{9B8C37A2-BB89-72C2-E4B5-55678E6A2A8E}" dt="2024-12-22T22:27:43.347" v="630" actId="20577"/>
        <pc:sldMkLst>
          <pc:docMk/>
          <pc:sldMk cId="773970323" sldId="364"/>
        </pc:sldMkLst>
        <pc:spChg chg="mod">
          <ac:chgData name="Iñaki Munarriz Herrador" userId="db6c53255336dec2" providerId="Windows Live" clId="Web-{9B8C37A2-BB89-72C2-E4B5-55678E6A2A8E}" dt="2024-12-22T22:27:43.347" v="630" actId="20577"/>
          <ac:spMkLst>
            <pc:docMk/>
            <pc:sldMk cId="773970323" sldId="364"/>
            <ac:spMk id="3" creationId="{EEE0A0E4-2197-9731-BA57-F5DC91FA86F7}"/>
          </ac:spMkLst>
        </pc:spChg>
        <pc:spChg chg="add del mod">
          <ac:chgData name="Iñaki Munarriz Herrador" userId="db6c53255336dec2" providerId="Windows Live" clId="Web-{9B8C37A2-BB89-72C2-E4B5-55678E6A2A8E}" dt="2024-12-22T22:14:07.056" v="385"/>
          <ac:spMkLst>
            <pc:docMk/>
            <pc:sldMk cId="773970323" sldId="364"/>
            <ac:spMk id="5" creationId="{CD32E41C-029F-C9E9-9DBD-4EA6A124E65D}"/>
          </ac:spMkLst>
        </pc:spChg>
      </pc:sldChg>
      <pc:sldChg chg="addSp delSp modSp">
        <pc:chgData name="Iñaki Munarriz Herrador" userId="db6c53255336dec2" providerId="Windows Live" clId="Web-{9B8C37A2-BB89-72C2-E4B5-55678E6A2A8E}" dt="2024-12-22T22:35:28.596" v="788" actId="1076"/>
        <pc:sldMkLst>
          <pc:docMk/>
          <pc:sldMk cId="823597681" sldId="365"/>
        </pc:sldMkLst>
        <pc:spChg chg="del mod">
          <ac:chgData name="Iñaki Munarriz Herrador" userId="db6c53255336dec2" providerId="Windows Live" clId="Web-{9B8C37A2-BB89-72C2-E4B5-55678E6A2A8E}" dt="2024-12-22T22:25:16.671" v="582"/>
          <ac:spMkLst>
            <pc:docMk/>
            <pc:sldMk cId="823597681" sldId="365"/>
            <ac:spMk id="3" creationId="{EEE0A0E4-2197-9731-BA57-F5DC91FA86F7}"/>
          </ac:spMkLst>
        </pc:spChg>
        <pc:spChg chg="add mod">
          <ac:chgData name="Iñaki Munarriz Herrador" userId="db6c53255336dec2" providerId="Windows Live" clId="Web-{9B8C37A2-BB89-72C2-E4B5-55678E6A2A8E}" dt="2024-12-22T22:35:28.596" v="788" actId="1076"/>
          <ac:spMkLst>
            <pc:docMk/>
            <pc:sldMk cId="823597681" sldId="365"/>
            <ac:spMk id="6" creationId="{BF4CE978-DF4B-9F9F-5FD7-1BF426609EFF}"/>
          </ac:spMkLst>
        </pc:spChg>
        <pc:spChg chg="add del">
          <ac:chgData name="Iñaki Munarriz Herrador" userId="db6c53255336dec2" providerId="Windows Live" clId="Web-{9B8C37A2-BB89-72C2-E4B5-55678E6A2A8E}" dt="2024-12-22T22:22:43.588" v="547"/>
          <ac:spMkLst>
            <pc:docMk/>
            <pc:sldMk cId="823597681" sldId="365"/>
            <ac:spMk id="7" creationId="{0FAF1A62-D9FF-69AC-3894-A089687C9256}"/>
          </ac:spMkLst>
        </pc:spChg>
        <pc:spChg chg="add del">
          <ac:chgData name="Iñaki Munarriz Herrador" userId="db6c53255336dec2" providerId="Windows Live" clId="Web-{9B8C37A2-BB89-72C2-E4B5-55678E6A2A8E}" dt="2024-12-22T22:22:53.307" v="549"/>
          <ac:spMkLst>
            <pc:docMk/>
            <pc:sldMk cId="823597681" sldId="365"/>
            <ac:spMk id="8" creationId="{E155DBB8-34B0-625B-28A2-4CFA47EC8E23}"/>
          </ac:spMkLst>
        </pc:spChg>
        <pc:spChg chg="add mod">
          <ac:chgData name="Iñaki Munarriz Herrador" userId="db6c53255336dec2" providerId="Windows Live" clId="Web-{9B8C37A2-BB89-72C2-E4B5-55678E6A2A8E}" dt="2024-12-22T22:35:22.580" v="787" actId="1076"/>
          <ac:spMkLst>
            <pc:docMk/>
            <pc:sldMk cId="823597681" sldId="365"/>
            <ac:spMk id="9" creationId="{5256F3B5-2DF5-87E0-388F-D15F0862251F}"/>
          </ac:spMkLst>
        </pc:spChg>
        <pc:spChg chg="add mod">
          <ac:chgData name="Iñaki Munarriz Herrador" userId="db6c53255336dec2" providerId="Windows Live" clId="Web-{9B8C37A2-BB89-72C2-E4B5-55678E6A2A8E}" dt="2024-12-22T22:25:59.047" v="591"/>
          <ac:spMkLst>
            <pc:docMk/>
            <pc:sldMk cId="823597681" sldId="365"/>
            <ac:spMk id="10" creationId="{D4DA2F99-C20B-CBF1-A5B9-EA184D53CD36}"/>
          </ac:spMkLst>
        </pc:spChg>
        <pc:spChg chg="add mod">
          <ac:chgData name="Iñaki Munarriz Herrador" userId="db6c53255336dec2" providerId="Windows Live" clId="Web-{9B8C37A2-BB89-72C2-E4B5-55678E6A2A8E}" dt="2024-12-22T22:26:10.735" v="595" actId="20577"/>
          <ac:spMkLst>
            <pc:docMk/>
            <pc:sldMk cId="823597681" sldId="365"/>
            <ac:spMk id="11" creationId="{D0D1E3BE-F7A0-9E95-06DA-41016800F5A6}"/>
          </ac:spMkLst>
        </pc:spChg>
        <pc:spChg chg="add mod">
          <ac:chgData name="Iñaki Munarriz Herrador" userId="db6c53255336dec2" providerId="Windows Live" clId="Web-{9B8C37A2-BB89-72C2-E4B5-55678E6A2A8E}" dt="2024-12-22T22:26:36.798" v="608" actId="1076"/>
          <ac:spMkLst>
            <pc:docMk/>
            <pc:sldMk cId="823597681" sldId="365"/>
            <ac:spMk id="12" creationId="{463B5AF8-6EBE-F71D-CC1F-5147CFEBBCF2}"/>
          </ac:spMkLst>
        </pc:spChg>
        <pc:spChg chg="add mod">
          <ac:chgData name="Iñaki Munarriz Herrador" userId="db6c53255336dec2" providerId="Windows Live" clId="Web-{9B8C37A2-BB89-72C2-E4B5-55678E6A2A8E}" dt="2024-12-22T22:26:50.611" v="613" actId="1076"/>
          <ac:spMkLst>
            <pc:docMk/>
            <pc:sldMk cId="823597681" sldId="365"/>
            <ac:spMk id="13" creationId="{DFABAAF7-003A-14D1-9B89-F4B1B11C3768}"/>
          </ac:spMkLst>
        </pc:spChg>
        <pc:spChg chg="add mod">
          <ac:chgData name="Iñaki Munarriz Herrador" userId="db6c53255336dec2" providerId="Windows Live" clId="Web-{9B8C37A2-BB89-72C2-E4B5-55678E6A2A8E}" dt="2024-12-22T22:27:01.393" v="619" actId="20577"/>
          <ac:spMkLst>
            <pc:docMk/>
            <pc:sldMk cId="823597681" sldId="365"/>
            <ac:spMk id="14" creationId="{B4BFC589-972A-0E02-4468-F4A116F11186}"/>
          </ac:spMkLst>
        </pc:spChg>
        <pc:spChg chg="add mod">
          <ac:chgData name="Iñaki Munarriz Herrador" userId="db6c53255336dec2" providerId="Windows Live" clId="Web-{9B8C37A2-BB89-72C2-E4B5-55678E6A2A8E}" dt="2024-12-22T22:27:25.503" v="625" actId="1076"/>
          <ac:spMkLst>
            <pc:docMk/>
            <pc:sldMk cId="823597681" sldId="365"/>
            <ac:spMk id="15" creationId="{0285B1A6-DA6A-F5DC-7CB9-484649DF3AA1}"/>
          </ac:spMkLst>
        </pc:spChg>
        <pc:spChg chg="add mod">
          <ac:chgData name="Iñaki Munarriz Herrador" userId="db6c53255336dec2" providerId="Windows Live" clId="Web-{9B8C37A2-BB89-72C2-E4B5-55678E6A2A8E}" dt="2024-12-22T22:27:25.520" v="626" actId="1076"/>
          <ac:spMkLst>
            <pc:docMk/>
            <pc:sldMk cId="823597681" sldId="365"/>
            <ac:spMk id="16" creationId="{60D6C99C-553F-0098-F937-8C6F6A6CF359}"/>
          </ac:spMkLst>
        </pc:spChg>
        <pc:spChg chg="add mod">
          <ac:chgData name="Iñaki Munarriz Herrador" userId="db6c53255336dec2" providerId="Windows Live" clId="Web-{9B8C37A2-BB89-72C2-E4B5-55678E6A2A8E}" dt="2024-12-22T22:27:25.534" v="627" actId="1076"/>
          <ac:spMkLst>
            <pc:docMk/>
            <pc:sldMk cId="823597681" sldId="365"/>
            <ac:spMk id="17" creationId="{E33594BD-F9EB-C9A5-0F8C-35C2FC3109C9}"/>
          </ac:spMkLst>
        </pc:spChg>
        <pc:spChg chg="add mod">
          <ac:chgData name="Iñaki Munarriz Herrador" userId="db6c53255336dec2" providerId="Windows Live" clId="Web-{9B8C37A2-BB89-72C2-E4B5-55678E6A2A8E}" dt="2024-12-22T22:27:25.534" v="628" actId="1076"/>
          <ac:spMkLst>
            <pc:docMk/>
            <pc:sldMk cId="823597681" sldId="365"/>
            <ac:spMk id="18" creationId="{F5819168-78AE-1CD5-F703-17FB90C8CB43}"/>
          </ac:spMkLst>
        </pc:spChg>
        <pc:spChg chg="add mod">
          <ac:chgData name="Iñaki Munarriz Herrador" userId="db6c53255336dec2" providerId="Windows Live" clId="Web-{9B8C37A2-BB89-72C2-E4B5-55678E6A2A8E}" dt="2024-12-22T22:27:25.550" v="629" actId="1076"/>
          <ac:spMkLst>
            <pc:docMk/>
            <pc:sldMk cId="823597681" sldId="365"/>
            <ac:spMk id="19" creationId="{EBE62575-AF8E-0D6A-C5F8-F015EBEA76AF}"/>
          </ac:spMkLst>
        </pc:spChg>
        <pc:spChg chg="add mod">
          <ac:chgData name="Iñaki Munarriz Herrador" userId="db6c53255336dec2" providerId="Windows Live" clId="Web-{9B8C37A2-BB89-72C2-E4B5-55678E6A2A8E}" dt="2024-12-22T22:32:30.746" v="715" actId="1076"/>
          <ac:spMkLst>
            <pc:docMk/>
            <pc:sldMk cId="823597681" sldId="365"/>
            <ac:spMk id="21" creationId="{FB40F32F-4904-6977-14EE-9E7FFFABAAA8}"/>
          </ac:spMkLst>
        </pc:spChg>
        <pc:spChg chg="add mod">
          <ac:chgData name="Iñaki Munarriz Herrador" userId="db6c53255336dec2" providerId="Windows Live" clId="Web-{9B8C37A2-BB89-72C2-E4B5-55678E6A2A8E}" dt="2024-12-22T22:32:20.730" v="712" actId="1076"/>
          <ac:spMkLst>
            <pc:docMk/>
            <pc:sldMk cId="823597681" sldId="365"/>
            <ac:spMk id="22" creationId="{52972836-5916-1E47-6761-2AD7A83ABEBC}"/>
          </ac:spMkLst>
        </pc:spChg>
        <pc:spChg chg="add mod">
          <ac:chgData name="Iñaki Munarriz Herrador" userId="db6c53255336dec2" providerId="Windows Live" clId="Web-{9B8C37A2-BB89-72C2-E4B5-55678E6A2A8E}" dt="2024-12-22T22:33:05.763" v="732" actId="1076"/>
          <ac:spMkLst>
            <pc:docMk/>
            <pc:sldMk cId="823597681" sldId="365"/>
            <ac:spMk id="23" creationId="{311ED5B8-4154-A49A-5342-304A5FDE8CF3}"/>
          </ac:spMkLst>
        </pc:spChg>
        <pc:spChg chg="add mod">
          <ac:chgData name="Iñaki Munarriz Herrador" userId="db6c53255336dec2" providerId="Windows Live" clId="Web-{9B8C37A2-BB89-72C2-E4B5-55678E6A2A8E}" dt="2024-12-22T22:34:23.609" v="777" actId="20577"/>
          <ac:spMkLst>
            <pc:docMk/>
            <pc:sldMk cId="823597681" sldId="365"/>
            <ac:spMk id="24" creationId="{1473981C-95EF-8EAE-33D6-ECFC91B77A22}"/>
          </ac:spMkLst>
        </pc:spChg>
        <pc:picChg chg="add mod">
          <ac:chgData name="Iñaki Munarriz Herrador" userId="db6c53255336dec2" providerId="Windows Live" clId="Web-{9B8C37A2-BB89-72C2-E4B5-55678E6A2A8E}" dt="2024-12-22T22:21:03.460" v="521"/>
          <ac:picMkLst>
            <pc:docMk/>
            <pc:sldMk cId="823597681" sldId="365"/>
            <ac:picMk id="5" creationId="{B54879DF-EEB9-596A-3146-562F576AAA54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09:11:55.195" v="1127" actId="1076"/>
        <pc:sldMkLst>
          <pc:docMk/>
          <pc:sldMk cId="2490338886" sldId="366"/>
        </pc:sldMkLst>
        <pc:spChg chg="mod">
          <ac:chgData name="Iñaki Munarriz Herrador" userId="db6c53255336dec2" providerId="Windows Live" clId="Web-{9B8C37A2-BB89-72C2-E4B5-55678E6A2A8E}" dt="2024-12-23T09:11:49.866" v="1126" actId="14100"/>
          <ac:spMkLst>
            <pc:docMk/>
            <pc:sldMk cId="2490338886" sldId="366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06:13.073" v="1113" actId="20577"/>
          <ac:spMkLst>
            <pc:docMk/>
            <pc:sldMk cId="2490338886" sldId="366"/>
            <ac:spMk id="4" creationId="{2F195F66-011B-25A7-D004-55E2D2A844FC}"/>
          </ac:spMkLst>
        </pc:spChg>
        <pc:spChg chg="del">
          <ac:chgData name="Iñaki Munarriz Herrador" userId="db6c53255336dec2" providerId="Windows Live" clId="Web-{9B8C37A2-BB89-72C2-E4B5-55678E6A2A8E}" dt="2024-12-23T09:06:03.822" v="1111"/>
          <ac:spMkLst>
            <pc:docMk/>
            <pc:sldMk cId="2490338886" sldId="366"/>
            <ac:spMk id="9" creationId="{3836EA6A-A38D-FF33-830D-372DADC00E2C}"/>
          </ac:spMkLst>
        </pc:spChg>
        <pc:picChg chg="add mod">
          <ac:chgData name="Iñaki Munarriz Herrador" userId="db6c53255336dec2" providerId="Windows Live" clId="Web-{9B8C37A2-BB89-72C2-E4B5-55678E6A2A8E}" dt="2024-12-23T09:11:55.195" v="1127" actId="1076"/>
          <ac:picMkLst>
            <pc:docMk/>
            <pc:sldMk cId="2490338886" sldId="366"/>
            <ac:picMk id="5" creationId="{39188B70-BD50-BB1C-2A11-6405FD927F51}"/>
          </ac:picMkLst>
        </pc:picChg>
      </pc:sldChg>
      <pc:sldChg chg="addSp delSp modSp add ord replId">
        <pc:chgData name="Iñaki Munarriz Herrador" userId="db6c53255336dec2" providerId="Windows Live" clId="Web-{9B8C37A2-BB89-72C2-E4B5-55678E6A2A8E}" dt="2024-12-23T09:24:31.519" v="1299"/>
        <pc:sldMkLst>
          <pc:docMk/>
          <pc:sldMk cId="3431500061" sldId="367"/>
        </pc:sldMkLst>
        <pc:spChg chg="mod">
          <ac:chgData name="Iñaki Munarriz Herrador" userId="db6c53255336dec2" providerId="Windows Live" clId="Web-{9B8C37A2-BB89-72C2-E4B5-55678E6A2A8E}" dt="2024-12-23T09:17:53.302" v="1268" actId="20577"/>
          <ac:spMkLst>
            <pc:docMk/>
            <pc:sldMk cId="3431500061" sldId="367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13:26.120" v="1147" actId="20577"/>
          <ac:spMkLst>
            <pc:docMk/>
            <pc:sldMk cId="3431500061" sldId="367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09:22:50.656" v="1281" actId="1076"/>
          <ac:spMkLst>
            <pc:docMk/>
            <pc:sldMk cId="3431500061" sldId="367"/>
            <ac:spMk id="5" creationId="{8E13E802-9C74-C8BA-7CAE-D6FD76FEC1C1}"/>
          </ac:spMkLst>
        </pc:spChg>
        <pc:spChg chg="del">
          <ac:chgData name="Iñaki Munarriz Herrador" userId="db6c53255336dec2" providerId="Windows Live" clId="Web-{9B8C37A2-BB89-72C2-E4B5-55678E6A2A8E}" dt="2024-12-23T09:14:12.372" v="1179"/>
          <ac:spMkLst>
            <pc:docMk/>
            <pc:sldMk cId="3431500061" sldId="367"/>
            <ac:spMk id="9" creationId="{3836EA6A-A38D-FF33-830D-372DADC00E2C}"/>
          </ac:spMkLst>
        </pc:spChg>
        <pc:picChg chg="add mod modCrop">
          <ac:chgData name="Iñaki Munarriz Herrador" userId="db6c53255336dec2" providerId="Windows Live" clId="Web-{9B8C37A2-BB89-72C2-E4B5-55678E6A2A8E}" dt="2024-12-23T09:22:57.922" v="1283" actId="14100"/>
          <ac:picMkLst>
            <pc:docMk/>
            <pc:sldMk cId="3431500061" sldId="367"/>
            <ac:picMk id="7" creationId="{4D7E801F-577F-2F20-5E19-B122660A4FA2}"/>
          </ac:picMkLst>
        </pc:picChg>
        <pc:picChg chg="add mod modCrop">
          <ac:chgData name="Iñaki Munarriz Herrador" userId="db6c53255336dec2" providerId="Windows Live" clId="Web-{9B8C37A2-BB89-72C2-E4B5-55678E6A2A8E}" dt="2024-12-23T09:23:50.096" v="1291"/>
          <ac:picMkLst>
            <pc:docMk/>
            <pc:sldMk cId="3431500061" sldId="367"/>
            <ac:picMk id="8" creationId="{F66C2AB1-9700-D991-432E-E94C420E2C39}"/>
          </ac:picMkLst>
        </pc:picChg>
        <pc:picChg chg="add mod modCrop">
          <ac:chgData name="Iñaki Munarriz Herrador" userId="db6c53255336dec2" providerId="Windows Live" clId="Web-{9B8C37A2-BB89-72C2-E4B5-55678E6A2A8E}" dt="2024-12-23T09:24:31.519" v="1299"/>
          <ac:picMkLst>
            <pc:docMk/>
            <pc:sldMk cId="3431500061" sldId="367"/>
            <ac:picMk id="10" creationId="{3D15DD9E-3137-4FB9-6BF1-6BE8B3E5F128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09:45:34.707" v="1408"/>
        <pc:sldMkLst>
          <pc:docMk/>
          <pc:sldMk cId="1657443681" sldId="368"/>
        </pc:sldMkLst>
        <pc:spChg chg="mod">
          <ac:chgData name="Iñaki Munarriz Herrador" userId="db6c53255336dec2" providerId="Windows Live" clId="Web-{9B8C37A2-BB89-72C2-E4B5-55678E6A2A8E}" dt="2024-12-23T09:44:50.205" v="1403" actId="20577"/>
          <ac:spMkLst>
            <pc:docMk/>
            <pc:sldMk cId="1657443681" sldId="368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34:33.135" v="1331" actId="20577"/>
          <ac:spMkLst>
            <pc:docMk/>
            <pc:sldMk cId="1657443681" sldId="368"/>
            <ac:spMk id="4" creationId="{2F195F66-011B-25A7-D004-55E2D2A844FC}"/>
          </ac:spMkLst>
        </pc:spChg>
        <pc:spChg chg="del">
          <ac:chgData name="Iñaki Munarriz Herrador" userId="db6c53255336dec2" providerId="Windows Live" clId="Web-{9B8C37A2-BB89-72C2-E4B5-55678E6A2A8E}" dt="2024-12-23T09:30:38.439" v="1320"/>
          <ac:spMkLst>
            <pc:docMk/>
            <pc:sldMk cId="1657443681" sldId="368"/>
            <ac:spMk id="5" creationId="{8E13E802-9C74-C8BA-7CAE-D6FD76FEC1C1}"/>
          </ac:spMkLst>
        </pc:spChg>
        <pc:spChg chg="add mod">
          <ac:chgData name="Iñaki Munarriz Herrador" userId="db6c53255336dec2" providerId="Windows Live" clId="Web-{9B8C37A2-BB89-72C2-E4B5-55678E6A2A8E}" dt="2024-12-23T09:38:31.394" v="1367" actId="20577"/>
          <ac:spMkLst>
            <pc:docMk/>
            <pc:sldMk cId="1657443681" sldId="368"/>
            <ac:spMk id="6" creationId="{481EEC20-42B8-E287-42B8-AC5B8163BF92}"/>
          </ac:spMkLst>
        </pc:spChg>
        <pc:spChg chg="add mod">
          <ac:chgData name="Iñaki Munarriz Herrador" userId="db6c53255336dec2" providerId="Windows Live" clId="Web-{9B8C37A2-BB89-72C2-E4B5-55678E6A2A8E}" dt="2024-12-23T09:38:42.113" v="1370" actId="1076"/>
          <ac:spMkLst>
            <pc:docMk/>
            <pc:sldMk cId="1657443681" sldId="368"/>
            <ac:spMk id="9" creationId="{0E0EA7B0-1561-3EB3-4529-95C42128AEBD}"/>
          </ac:spMkLst>
        </pc:spChg>
        <pc:spChg chg="add mod">
          <ac:chgData name="Iñaki Munarriz Herrador" userId="db6c53255336dec2" providerId="Windows Live" clId="Web-{9B8C37A2-BB89-72C2-E4B5-55678E6A2A8E}" dt="2024-12-23T09:38:47.457" v="1372" actId="1076"/>
          <ac:spMkLst>
            <pc:docMk/>
            <pc:sldMk cId="1657443681" sldId="368"/>
            <ac:spMk id="11" creationId="{6FC24941-0A46-EF1A-95AA-9DCEB48B0EEB}"/>
          </ac:spMkLst>
        </pc:spChg>
        <pc:grpChg chg="add mod">
          <ac:chgData name="Iñaki Munarriz Herrador" userId="db6c53255336dec2" providerId="Windows Live" clId="Web-{9B8C37A2-BB89-72C2-E4B5-55678E6A2A8E}" dt="2024-12-23T09:42:11.965" v="1395" actId="1076"/>
          <ac:grpSpMkLst>
            <pc:docMk/>
            <pc:sldMk cId="1657443681" sldId="368"/>
            <ac:grpSpMk id="12" creationId="{52504F12-810A-64BD-0632-12CAB65360B5}"/>
          </ac:grpSpMkLst>
        </pc:grpChg>
        <pc:picChg chg="del">
          <ac:chgData name="Iñaki Munarriz Herrador" userId="db6c53255336dec2" providerId="Windows Live" clId="Web-{9B8C37A2-BB89-72C2-E4B5-55678E6A2A8E}" dt="2024-12-23T09:30:38.439" v="1319"/>
          <ac:picMkLst>
            <pc:docMk/>
            <pc:sldMk cId="1657443681" sldId="368"/>
            <ac:picMk id="7" creationId="{4D7E801F-577F-2F20-5E19-B122660A4FA2}"/>
          </ac:picMkLst>
        </pc:picChg>
        <pc:picChg chg="del">
          <ac:chgData name="Iñaki Munarriz Herrador" userId="db6c53255336dec2" providerId="Windows Live" clId="Web-{9B8C37A2-BB89-72C2-E4B5-55678E6A2A8E}" dt="2024-12-23T09:30:35.283" v="1318"/>
          <ac:picMkLst>
            <pc:docMk/>
            <pc:sldMk cId="1657443681" sldId="368"/>
            <ac:picMk id="8" creationId="{F66C2AB1-9700-D991-432E-E94C420E2C39}"/>
          </ac:picMkLst>
        </pc:picChg>
        <pc:picChg chg="del">
          <ac:chgData name="Iñaki Munarriz Herrador" userId="db6c53255336dec2" providerId="Windows Live" clId="Web-{9B8C37A2-BB89-72C2-E4B5-55678E6A2A8E}" dt="2024-12-23T09:30:35.283" v="1317"/>
          <ac:picMkLst>
            <pc:docMk/>
            <pc:sldMk cId="1657443681" sldId="368"/>
            <ac:picMk id="10" creationId="{3D15DD9E-3137-4FB9-6BF1-6BE8B3E5F128}"/>
          </ac:picMkLst>
        </pc:picChg>
        <pc:picChg chg="add mod">
          <ac:chgData name="Iñaki Munarriz Herrador" userId="db6c53255336dec2" providerId="Windows Live" clId="Web-{9B8C37A2-BB89-72C2-E4B5-55678E6A2A8E}" dt="2024-12-23T09:45:34.707" v="1408"/>
          <ac:picMkLst>
            <pc:docMk/>
            <pc:sldMk cId="1657443681" sldId="368"/>
            <ac:picMk id="13" creationId="{864C1565-506F-F7D9-548D-0F3896B8D5BB}"/>
          </ac:picMkLst>
        </pc:picChg>
      </pc:sldChg>
      <pc:sldChg chg="addSp delSp modSp add replId">
        <pc:chgData name="Iñaki Munarriz Herrador" userId="db6c53255336dec2" providerId="Windows Live" clId="Web-{9B8C37A2-BB89-72C2-E4B5-55678E6A2A8E}" dt="2024-12-23T10:07:15.380" v="1597" actId="1076"/>
        <pc:sldMkLst>
          <pc:docMk/>
          <pc:sldMk cId="2465771697" sldId="369"/>
        </pc:sldMkLst>
        <pc:spChg chg="mod">
          <ac:chgData name="Iñaki Munarriz Herrador" userId="db6c53255336dec2" providerId="Windows Live" clId="Web-{9B8C37A2-BB89-72C2-E4B5-55678E6A2A8E}" dt="2024-12-23T09:53:09.302" v="1488" actId="20577"/>
          <ac:spMkLst>
            <pc:docMk/>
            <pc:sldMk cId="2465771697" sldId="369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09:48:05.275" v="1415" actId="20577"/>
          <ac:spMkLst>
            <pc:docMk/>
            <pc:sldMk cId="2465771697" sldId="369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10:06:34.409" v="1589" actId="14100"/>
          <ac:spMkLst>
            <pc:docMk/>
            <pc:sldMk cId="2465771697" sldId="369"/>
            <ac:spMk id="5" creationId="{5C069F54-776D-F905-03D2-0FE1EB767A33}"/>
          </ac:spMkLst>
        </pc:spChg>
        <pc:spChg chg="add mod">
          <ac:chgData name="Iñaki Munarriz Herrador" userId="db6c53255336dec2" providerId="Windows Live" clId="Web-{9B8C37A2-BB89-72C2-E4B5-55678E6A2A8E}" dt="2024-12-23T10:07:15.364" v="1596" actId="1076"/>
          <ac:spMkLst>
            <pc:docMk/>
            <pc:sldMk cId="2465771697" sldId="369"/>
            <ac:spMk id="7" creationId="{54BD11C6-0CBF-5CFF-14CF-5119F5D44113}"/>
          </ac:spMkLst>
        </pc:spChg>
        <pc:spChg chg="add mod">
          <ac:chgData name="Iñaki Munarriz Herrador" userId="db6c53255336dec2" providerId="Windows Live" clId="Web-{9B8C37A2-BB89-72C2-E4B5-55678E6A2A8E}" dt="2024-12-23T10:07:15.380" v="1597" actId="1076"/>
          <ac:spMkLst>
            <pc:docMk/>
            <pc:sldMk cId="2465771697" sldId="369"/>
            <ac:spMk id="8" creationId="{42B94119-9628-8886-013E-DF549A4C963A}"/>
          </ac:spMkLst>
        </pc:spChg>
        <pc:grpChg chg="del">
          <ac:chgData name="Iñaki Munarriz Herrador" userId="db6c53255336dec2" providerId="Windows Live" clId="Web-{9B8C37A2-BB89-72C2-E4B5-55678E6A2A8E}" dt="2024-12-23T09:48:09.462" v="1416"/>
          <ac:grpSpMkLst>
            <pc:docMk/>
            <pc:sldMk cId="2465771697" sldId="369"/>
            <ac:grpSpMk id="12" creationId="{52504F12-810A-64BD-0632-12CAB65360B5}"/>
          </ac:grpSpMkLst>
        </pc:grpChg>
        <pc:picChg chg="add mod">
          <ac:chgData name="Iñaki Munarriz Herrador" userId="db6c53255336dec2" providerId="Windows Live" clId="Web-{9B8C37A2-BB89-72C2-E4B5-55678E6A2A8E}" dt="2024-12-23T10:06:55.379" v="1593" actId="1076"/>
          <ac:picMkLst>
            <pc:docMk/>
            <pc:sldMk cId="2465771697" sldId="369"/>
            <ac:picMk id="10" creationId="{C3436DBE-EA79-F7DE-096A-CBF55CA0AE78}"/>
          </ac:picMkLst>
        </pc:picChg>
        <pc:picChg chg="del">
          <ac:chgData name="Iñaki Munarriz Herrador" userId="db6c53255336dec2" providerId="Windows Live" clId="Web-{9B8C37A2-BB89-72C2-E4B5-55678E6A2A8E}" dt="2024-12-23T09:49:58.732" v="1417"/>
          <ac:picMkLst>
            <pc:docMk/>
            <pc:sldMk cId="2465771697" sldId="369"/>
            <ac:picMk id="13" creationId="{864C1565-506F-F7D9-548D-0F3896B8D5BB}"/>
          </ac:picMkLst>
        </pc:picChg>
        <pc:picChg chg="add mod">
          <ac:chgData name="Iñaki Munarriz Herrador" userId="db6c53255336dec2" providerId="Windows Live" clId="Web-{9B8C37A2-BB89-72C2-E4B5-55678E6A2A8E}" dt="2024-12-23T10:06:55.395" v="1594" actId="1076"/>
          <ac:picMkLst>
            <pc:docMk/>
            <pc:sldMk cId="2465771697" sldId="369"/>
            <ac:picMk id="14" creationId="{72655FA1-24F2-CF7D-4301-842036CDCC08}"/>
          </ac:picMkLst>
        </pc:picChg>
        <pc:picChg chg="add mod">
          <ac:chgData name="Iñaki Munarriz Herrador" userId="db6c53255336dec2" providerId="Windows Live" clId="Web-{9B8C37A2-BB89-72C2-E4B5-55678E6A2A8E}" dt="2024-12-23T10:06:55.410" v="1595" actId="1076"/>
          <ac:picMkLst>
            <pc:docMk/>
            <pc:sldMk cId="2465771697" sldId="369"/>
            <ac:picMk id="15" creationId="{55537141-5127-7635-B98A-841FECF0DAA4}"/>
          </ac:picMkLst>
        </pc:picChg>
        <pc:picChg chg="add mod">
          <ac:chgData name="Iñaki Munarriz Herrador" userId="db6c53255336dec2" providerId="Windows Live" clId="Web-{9B8C37A2-BB89-72C2-E4B5-55678E6A2A8E}" dt="2024-12-23T10:06:55.363" v="1592" actId="1076"/>
          <ac:picMkLst>
            <pc:docMk/>
            <pc:sldMk cId="2465771697" sldId="369"/>
            <ac:picMk id="16" creationId="{41451307-F23F-65F8-C2F9-1767F9902BC4}"/>
          </ac:picMkLst>
        </pc:picChg>
      </pc:sldChg>
      <pc:sldChg chg="addSp delSp modSp add ord replId">
        <pc:chgData name="Iñaki Munarriz Herrador" userId="db6c53255336dec2" providerId="Windows Live" clId="Web-{9B8C37A2-BB89-72C2-E4B5-55678E6A2A8E}" dt="2024-12-23T10:33:20.828" v="1828" actId="20577"/>
        <pc:sldMkLst>
          <pc:docMk/>
          <pc:sldMk cId="1744192004" sldId="370"/>
        </pc:sldMkLst>
        <pc:spChg chg="mod">
          <ac:chgData name="Iñaki Munarriz Herrador" userId="db6c53255336dec2" providerId="Windows Live" clId="Web-{9B8C37A2-BB89-72C2-E4B5-55678E6A2A8E}" dt="2024-12-23T10:30:52.588" v="1750" actId="1076"/>
          <ac:spMkLst>
            <pc:docMk/>
            <pc:sldMk cId="1744192004" sldId="370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10:14:49.787" v="1606" actId="20577"/>
          <ac:spMkLst>
            <pc:docMk/>
            <pc:sldMk cId="1744192004" sldId="370"/>
            <ac:spMk id="4" creationId="{2F195F66-011B-25A7-D004-55E2D2A844FC}"/>
          </ac:spMkLst>
        </pc:spChg>
        <pc:spChg chg="add mod">
          <ac:chgData name="Iñaki Munarriz Herrador" userId="db6c53255336dec2" providerId="Windows Live" clId="Web-{9B8C37A2-BB89-72C2-E4B5-55678E6A2A8E}" dt="2024-12-23T10:30:57.698" v="1756" actId="1076"/>
          <ac:spMkLst>
            <pc:docMk/>
            <pc:sldMk cId="1744192004" sldId="370"/>
            <ac:spMk id="15" creationId="{A3DFD1F2-D9A4-B563-6712-7DCA6104B934}"/>
          </ac:spMkLst>
        </pc:spChg>
        <pc:spChg chg="add mod">
          <ac:chgData name="Iñaki Munarriz Herrador" userId="db6c53255336dec2" providerId="Windows Live" clId="Web-{9B8C37A2-BB89-72C2-E4B5-55678E6A2A8E}" dt="2024-12-23T10:30:57.713" v="1757" actId="1076"/>
          <ac:spMkLst>
            <pc:docMk/>
            <pc:sldMk cId="1744192004" sldId="370"/>
            <ac:spMk id="16" creationId="{162F83FB-8C62-CBB0-60F2-AF155336D603}"/>
          </ac:spMkLst>
        </pc:spChg>
        <pc:spChg chg="add mod">
          <ac:chgData name="Iñaki Munarriz Herrador" userId="db6c53255336dec2" providerId="Windows Live" clId="Web-{9B8C37A2-BB89-72C2-E4B5-55678E6A2A8E}" dt="2024-12-23T10:30:57.713" v="1758" actId="1076"/>
          <ac:spMkLst>
            <pc:docMk/>
            <pc:sldMk cId="1744192004" sldId="370"/>
            <ac:spMk id="17" creationId="{7A50EF74-3071-3E50-AC42-BA834E972F80}"/>
          </ac:spMkLst>
        </pc:spChg>
        <pc:spChg chg="add mod">
          <ac:chgData name="Iñaki Munarriz Herrador" userId="db6c53255336dec2" providerId="Windows Live" clId="Web-{9B8C37A2-BB89-72C2-E4B5-55678E6A2A8E}" dt="2024-12-23T10:30:57.729" v="1759" actId="1076"/>
          <ac:spMkLst>
            <pc:docMk/>
            <pc:sldMk cId="1744192004" sldId="370"/>
            <ac:spMk id="18" creationId="{5FD22E23-DC36-9BBE-AC05-ADBB8C1D9CC4}"/>
          </ac:spMkLst>
        </pc:spChg>
        <pc:spChg chg="add mod">
          <ac:chgData name="Iñaki Munarriz Herrador" userId="db6c53255336dec2" providerId="Windows Live" clId="Web-{9B8C37A2-BB89-72C2-E4B5-55678E6A2A8E}" dt="2024-12-23T10:32:39.967" v="1802" actId="1076"/>
          <ac:spMkLst>
            <pc:docMk/>
            <pc:sldMk cId="1744192004" sldId="370"/>
            <ac:spMk id="23" creationId="{F197B3BA-5F5C-3BD3-4966-B816C935BC6B}"/>
          </ac:spMkLst>
        </pc:spChg>
        <pc:spChg chg="add mod">
          <ac:chgData name="Iñaki Munarriz Herrador" userId="db6c53255336dec2" providerId="Windows Live" clId="Web-{9B8C37A2-BB89-72C2-E4B5-55678E6A2A8E}" dt="2024-12-23T10:32:39.983" v="1803" actId="1076"/>
          <ac:spMkLst>
            <pc:docMk/>
            <pc:sldMk cId="1744192004" sldId="370"/>
            <ac:spMk id="24" creationId="{53C3062D-AA8B-0602-70F3-39FB957D1A31}"/>
          </ac:spMkLst>
        </pc:spChg>
        <pc:spChg chg="add mod">
          <ac:chgData name="Iñaki Munarriz Herrador" userId="db6c53255336dec2" providerId="Windows Live" clId="Web-{9B8C37A2-BB89-72C2-E4B5-55678E6A2A8E}" dt="2024-12-23T10:33:20.828" v="1828" actId="20577"/>
          <ac:spMkLst>
            <pc:docMk/>
            <pc:sldMk cId="1744192004" sldId="370"/>
            <ac:spMk id="27" creationId="{4F4FC176-189C-3BCD-A237-9A3B77342372}"/>
          </ac:spMkLst>
        </pc:spChg>
        <pc:spChg chg="add mod">
          <ac:chgData name="Iñaki Munarriz Herrador" userId="db6c53255336dec2" providerId="Windows Live" clId="Web-{9B8C37A2-BB89-72C2-E4B5-55678E6A2A8E}" dt="2024-12-23T10:33:07.656" v="1819" actId="20577"/>
          <ac:spMkLst>
            <pc:docMk/>
            <pc:sldMk cId="1744192004" sldId="370"/>
            <ac:spMk id="28" creationId="{6E403FA7-9FD9-62DB-1028-35C8B8C4AA72}"/>
          </ac:spMkLst>
        </pc:spChg>
        <pc:grpChg chg="del">
          <ac:chgData name="Iñaki Munarriz Herrador" userId="db6c53255336dec2" providerId="Windows Live" clId="Web-{9B8C37A2-BB89-72C2-E4B5-55678E6A2A8E}" dt="2024-12-23T10:15:59.352" v="1637"/>
          <ac:grpSpMkLst>
            <pc:docMk/>
            <pc:sldMk cId="1744192004" sldId="370"/>
            <ac:grpSpMk id="12" creationId="{52504F12-810A-64BD-0632-12CAB65360B5}"/>
          </ac:grpSpMkLst>
        </pc:grpChg>
        <pc:picChg chg="add mod">
          <ac:chgData name="Iñaki Munarriz Herrador" userId="db6c53255336dec2" providerId="Windows Live" clId="Web-{9B8C37A2-BB89-72C2-E4B5-55678E6A2A8E}" dt="2024-12-23T10:30:57.682" v="1755" actId="1076"/>
          <ac:picMkLst>
            <pc:docMk/>
            <pc:sldMk cId="1744192004" sldId="370"/>
            <ac:picMk id="5" creationId="{E5594080-62D9-C434-9BCE-9741CA4E5B6C}"/>
          </ac:picMkLst>
        </pc:picChg>
        <pc:picChg chg="add mod">
          <ac:chgData name="Iñaki Munarriz Herrador" userId="db6c53255336dec2" providerId="Windows Live" clId="Web-{9B8C37A2-BB89-72C2-E4B5-55678E6A2A8E}" dt="2024-12-23T10:32:33.279" v="1799" actId="14100"/>
          <ac:picMkLst>
            <pc:docMk/>
            <pc:sldMk cId="1744192004" sldId="370"/>
            <ac:picMk id="7" creationId="{833D5F7F-C0C4-6776-32EE-39B462DD15F8}"/>
          </ac:picMkLst>
        </pc:picChg>
        <pc:picChg chg="add del mod">
          <ac:chgData name="Iñaki Munarriz Herrador" userId="db6c53255336dec2" providerId="Windows Live" clId="Web-{9B8C37A2-BB89-72C2-E4B5-55678E6A2A8E}" dt="2024-12-23T10:32:19.482" v="1794"/>
          <ac:picMkLst>
            <pc:docMk/>
            <pc:sldMk cId="1744192004" sldId="370"/>
            <ac:picMk id="8" creationId="{69C58D58-C128-121D-292C-ABE62CD93A9D}"/>
          </ac:picMkLst>
        </pc:picChg>
        <pc:picChg chg="add mod">
          <ac:chgData name="Iñaki Munarriz Herrador" userId="db6c53255336dec2" providerId="Windows Live" clId="Web-{9B8C37A2-BB89-72C2-E4B5-55678E6A2A8E}" dt="2024-12-23T10:32:42.545" v="1805" actId="1076"/>
          <ac:picMkLst>
            <pc:docMk/>
            <pc:sldMk cId="1744192004" sldId="370"/>
            <ac:picMk id="10" creationId="{4CC897CF-68E1-69AC-6D79-183AC6089F40}"/>
          </ac:picMkLst>
        </pc:picChg>
        <pc:picChg chg="del">
          <ac:chgData name="Iñaki Munarriz Herrador" userId="db6c53255336dec2" providerId="Windows Live" clId="Web-{9B8C37A2-BB89-72C2-E4B5-55678E6A2A8E}" dt="2024-12-23T10:15:54.883" v="1636"/>
          <ac:picMkLst>
            <pc:docMk/>
            <pc:sldMk cId="1744192004" sldId="370"/>
            <ac:picMk id="13" creationId="{864C1565-506F-F7D9-548D-0F3896B8D5BB}"/>
          </ac:picMkLst>
        </pc:picChg>
        <pc:picChg chg="add mod">
          <ac:chgData name="Iñaki Munarriz Herrador" userId="db6c53255336dec2" providerId="Windows Live" clId="Web-{9B8C37A2-BB89-72C2-E4B5-55678E6A2A8E}" dt="2024-12-23T10:30:57.666" v="1754" actId="1076"/>
          <ac:picMkLst>
            <pc:docMk/>
            <pc:sldMk cId="1744192004" sldId="370"/>
            <ac:picMk id="14" creationId="{AD48A986-9784-8C08-7F38-DEBB060630DA}"/>
          </ac:picMkLst>
        </pc:picChg>
        <pc:picChg chg="add mod">
          <ac:chgData name="Iñaki Munarriz Herrador" userId="db6c53255336dec2" providerId="Windows Live" clId="Web-{9B8C37A2-BB89-72C2-E4B5-55678E6A2A8E}" dt="2024-12-23T10:32:39.967" v="1801" actId="1076"/>
          <ac:picMkLst>
            <pc:docMk/>
            <pc:sldMk cId="1744192004" sldId="370"/>
            <ac:picMk id="22" creationId="{9C9C2711-024D-205A-522B-B59108C07324}"/>
          </ac:picMkLst>
        </pc:picChg>
        <pc:picChg chg="add mod">
          <ac:chgData name="Iñaki Munarriz Herrador" userId="db6c53255336dec2" providerId="Windows Live" clId="Web-{9B8C37A2-BB89-72C2-E4B5-55678E6A2A8E}" dt="2024-12-23T10:32:55.765" v="1810" actId="1076"/>
          <ac:picMkLst>
            <pc:docMk/>
            <pc:sldMk cId="1744192004" sldId="370"/>
            <ac:picMk id="26" creationId="{74CAB7DF-005E-7FB1-A231-9F3F754CC9BE}"/>
          </ac:picMkLst>
        </pc:picChg>
        <pc:cxnChg chg="add mod">
          <ac:chgData name="Iñaki Munarriz Herrador" userId="db6c53255336dec2" providerId="Windows Live" clId="Web-{9B8C37A2-BB89-72C2-E4B5-55678E6A2A8E}" dt="2024-12-23T10:30:57.745" v="1760" actId="1076"/>
          <ac:cxnSpMkLst>
            <pc:docMk/>
            <pc:sldMk cId="1744192004" sldId="370"/>
            <ac:cxnSpMk id="19" creationId="{E9759B9E-4A68-817F-AE43-1E2ED5966AE6}"/>
          </ac:cxnSpMkLst>
        </pc:cxnChg>
        <pc:cxnChg chg="add mod">
          <ac:chgData name="Iñaki Munarriz Herrador" userId="db6c53255336dec2" providerId="Windows Live" clId="Web-{9B8C37A2-BB89-72C2-E4B5-55678E6A2A8E}" dt="2024-12-23T10:30:57.745" v="1761" actId="1076"/>
          <ac:cxnSpMkLst>
            <pc:docMk/>
            <pc:sldMk cId="1744192004" sldId="370"/>
            <ac:cxnSpMk id="20" creationId="{CDB947F2-32FB-D2BF-7C39-C8258B076E9D}"/>
          </ac:cxnSpMkLst>
        </pc:cxnChg>
        <pc:cxnChg chg="add mod">
          <ac:chgData name="Iñaki Munarriz Herrador" userId="db6c53255336dec2" providerId="Windows Live" clId="Web-{9B8C37A2-BB89-72C2-E4B5-55678E6A2A8E}" dt="2024-12-23T10:30:57.760" v="1762" actId="1076"/>
          <ac:cxnSpMkLst>
            <pc:docMk/>
            <pc:sldMk cId="1744192004" sldId="370"/>
            <ac:cxnSpMk id="21" creationId="{14E16115-08EE-0DFE-4668-71080ED0B92F}"/>
          </ac:cxnSpMkLst>
        </pc:cxnChg>
        <pc:cxnChg chg="add mod">
          <ac:chgData name="Iñaki Munarriz Herrador" userId="db6c53255336dec2" providerId="Windows Live" clId="Web-{9B8C37A2-BB89-72C2-E4B5-55678E6A2A8E}" dt="2024-12-23T10:32:39.998" v="1804" actId="1076"/>
          <ac:cxnSpMkLst>
            <pc:docMk/>
            <pc:sldMk cId="1744192004" sldId="370"/>
            <ac:cxnSpMk id="25" creationId="{C380EF4D-B71C-D911-A08E-CF44F9690180}"/>
          </ac:cxnSpMkLst>
        </pc:cxnChg>
        <pc:cxnChg chg="add mod">
          <ac:chgData name="Iñaki Munarriz Herrador" userId="db6c53255336dec2" providerId="Windows Live" clId="Web-{9B8C37A2-BB89-72C2-E4B5-55678E6A2A8E}" dt="2024-12-23T10:32:55.811" v="1813" actId="1076"/>
          <ac:cxnSpMkLst>
            <pc:docMk/>
            <pc:sldMk cId="1744192004" sldId="370"/>
            <ac:cxnSpMk id="29" creationId="{1001F994-9310-E61C-B3AD-F48FDD0AADCB}"/>
          </ac:cxnSpMkLst>
        </pc:cxnChg>
      </pc:sldChg>
      <pc:sldChg chg="addSp delSp modSp add replId">
        <pc:chgData name="Iñaki Munarriz Herrador" userId="db6c53255336dec2" providerId="Windows Live" clId="Web-{9B8C37A2-BB89-72C2-E4B5-55678E6A2A8E}" dt="2024-12-23T11:29:05.009" v="2006" actId="20577"/>
        <pc:sldMkLst>
          <pc:docMk/>
          <pc:sldMk cId="3713628501" sldId="371"/>
        </pc:sldMkLst>
        <pc:spChg chg="mod">
          <ac:chgData name="Iñaki Munarriz Herrador" userId="db6c53255336dec2" providerId="Windows Live" clId="Web-{9B8C37A2-BB89-72C2-E4B5-55678E6A2A8E}" dt="2024-12-23T11:17:08.453" v="1864" actId="1076"/>
          <ac:spMkLst>
            <pc:docMk/>
            <pc:sldMk cId="3713628501" sldId="371"/>
            <ac:spMk id="3" creationId="{EEE0A0E4-2197-9731-BA57-F5DC91FA86F7}"/>
          </ac:spMkLst>
        </pc:spChg>
        <pc:spChg chg="mod">
          <ac:chgData name="Iñaki Munarriz Herrador" userId="db6c53255336dec2" providerId="Windows Live" clId="Web-{9B8C37A2-BB89-72C2-E4B5-55678E6A2A8E}" dt="2024-12-23T10:33:48.626" v="1831" actId="20577"/>
          <ac:spMkLst>
            <pc:docMk/>
            <pc:sldMk cId="3713628501" sldId="371"/>
            <ac:spMk id="4" creationId="{2F195F66-011B-25A7-D004-55E2D2A844FC}"/>
          </ac:spMkLst>
        </pc:spChg>
        <pc:spChg chg="add del mod">
          <ac:chgData name="Iñaki Munarriz Herrador" userId="db6c53255336dec2" providerId="Windows Live" clId="Web-{9B8C37A2-BB89-72C2-E4B5-55678E6A2A8E}" dt="2024-12-23T11:17:00.109" v="1853"/>
          <ac:spMkLst>
            <pc:docMk/>
            <pc:sldMk cId="3713628501" sldId="371"/>
            <ac:spMk id="6" creationId="{7E7FFA65-B727-F265-1FFA-D84E59E4340C}"/>
          </ac:spMkLst>
        </pc:spChg>
        <pc:spChg chg="add mod">
          <ac:chgData name="Iñaki Munarriz Herrador" userId="db6c53255336dec2" providerId="Windows Live" clId="Web-{9B8C37A2-BB89-72C2-E4B5-55678E6A2A8E}" dt="2024-12-23T11:20:07.318" v="1910" actId="14100"/>
          <ac:spMkLst>
            <pc:docMk/>
            <pc:sldMk cId="3713628501" sldId="371"/>
            <ac:spMk id="12" creationId="{6ECC4591-4725-5AFE-475F-D39EA08A4E10}"/>
          </ac:spMkLst>
        </pc:spChg>
        <pc:spChg chg="add mod">
          <ac:chgData name="Iñaki Munarriz Herrador" userId="db6c53255336dec2" providerId="Windows Live" clId="Web-{9B8C37A2-BB89-72C2-E4B5-55678E6A2A8E}" dt="2024-12-23T11:21:43.790" v="1928" actId="1076"/>
          <ac:spMkLst>
            <pc:docMk/>
            <pc:sldMk cId="3713628501" sldId="371"/>
            <ac:spMk id="13" creationId="{365EC40E-221C-BA7D-85C3-B6BADD10582F}"/>
          </ac:spMkLst>
        </pc:spChg>
        <pc:spChg chg="del">
          <ac:chgData name="Iñaki Munarriz Herrador" userId="db6c53255336dec2" providerId="Windows Live" clId="Web-{9B8C37A2-BB89-72C2-E4B5-55678E6A2A8E}" dt="2024-12-23T11:18:26.252" v="1876"/>
          <ac:spMkLst>
            <pc:docMk/>
            <pc:sldMk cId="3713628501" sldId="371"/>
            <ac:spMk id="15" creationId="{A3DFD1F2-D9A4-B563-6712-7DCA6104B934}"/>
          </ac:spMkLst>
        </pc:spChg>
        <pc:spChg chg="del">
          <ac:chgData name="Iñaki Munarriz Herrador" userId="db6c53255336dec2" providerId="Windows Live" clId="Web-{9B8C37A2-BB89-72C2-E4B5-55678E6A2A8E}" dt="2024-12-23T11:18:26.252" v="1875"/>
          <ac:spMkLst>
            <pc:docMk/>
            <pc:sldMk cId="3713628501" sldId="371"/>
            <ac:spMk id="16" creationId="{162F83FB-8C62-CBB0-60F2-AF155336D603}"/>
          </ac:spMkLst>
        </pc:spChg>
        <pc:spChg chg="del">
          <ac:chgData name="Iñaki Munarriz Herrador" userId="db6c53255336dec2" providerId="Windows Live" clId="Web-{9B8C37A2-BB89-72C2-E4B5-55678E6A2A8E}" dt="2024-12-23T11:18:26.252" v="1874"/>
          <ac:spMkLst>
            <pc:docMk/>
            <pc:sldMk cId="3713628501" sldId="371"/>
            <ac:spMk id="17" creationId="{7A50EF74-3071-3E50-AC42-BA834E972F80}"/>
          </ac:spMkLst>
        </pc:spChg>
        <pc:spChg chg="mod ord">
          <ac:chgData name="Iñaki Munarriz Herrador" userId="db6c53255336dec2" providerId="Windows Live" clId="Web-{9B8C37A2-BB89-72C2-E4B5-55678E6A2A8E}" dt="2024-12-23T11:19:45.833" v="1903" actId="20577"/>
          <ac:spMkLst>
            <pc:docMk/>
            <pc:sldMk cId="3713628501" sldId="371"/>
            <ac:spMk id="18" creationId="{5FD22E23-DC36-9BBE-AC05-ADBB8C1D9CC4}"/>
          </ac:spMkLst>
        </pc:spChg>
        <pc:spChg chg="del">
          <ac:chgData name="Iñaki Munarriz Herrador" userId="db6c53255336dec2" providerId="Windows Live" clId="Web-{9B8C37A2-BB89-72C2-E4B5-55678E6A2A8E}" dt="2024-12-23T11:17:00.109" v="1860"/>
          <ac:spMkLst>
            <pc:docMk/>
            <pc:sldMk cId="3713628501" sldId="371"/>
            <ac:spMk id="23" creationId="{F197B3BA-5F5C-3BD3-4966-B816C935BC6B}"/>
          </ac:spMkLst>
        </pc:spChg>
        <pc:spChg chg="del">
          <ac:chgData name="Iñaki Munarriz Herrador" userId="db6c53255336dec2" providerId="Windows Live" clId="Web-{9B8C37A2-BB89-72C2-E4B5-55678E6A2A8E}" dt="2024-12-23T11:17:00.109" v="1859"/>
          <ac:spMkLst>
            <pc:docMk/>
            <pc:sldMk cId="3713628501" sldId="371"/>
            <ac:spMk id="24" creationId="{53C3062D-AA8B-0602-70F3-39FB957D1A31}"/>
          </ac:spMkLst>
        </pc:spChg>
        <pc:spChg chg="del">
          <ac:chgData name="Iñaki Munarriz Herrador" userId="db6c53255336dec2" providerId="Windows Live" clId="Web-{9B8C37A2-BB89-72C2-E4B5-55678E6A2A8E}" dt="2024-12-23T11:17:00.109" v="1856"/>
          <ac:spMkLst>
            <pc:docMk/>
            <pc:sldMk cId="3713628501" sldId="371"/>
            <ac:spMk id="27" creationId="{4F4FC176-189C-3BCD-A237-9A3B77342372}"/>
          </ac:spMkLst>
        </pc:spChg>
        <pc:spChg chg="del">
          <ac:chgData name="Iñaki Munarriz Herrador" userId="db6c53255336dec2" providerId="Windows Live" clId="Web-{9B8C37A2-BB89-72C2-E4B5-55678E6A2A8E}" dt="2024-12-23T11:17:00.109" v="1855"/>
          <ac:spMkLst>
            <pc:docMk/>
            <pc:sldMk cId="3713628501" sldId="371"/>
            <ac:spMk id="28" creationId="{6E403FA7-9FD9-62DB-1028-35C8B8C4AA72}"/>
          </ac:spMkLst>
        </pc:spChg>
        <pc:spChg chg="add mod">
          <ac:chgData name="Iñaki Munarriz Herrador" userId="db6c53255336dec2" providerId="Windows Live" clId="Web-{9B8C37A2-BB89-72C2-E4B5-55678E6A2A8E}" dt="2024-12-23T11:21:43.806" v="1929" actId="1076"/>
          <ac:spMkLst>
            <pc:docMk/>
            <pc:sldMk cId="3713628501" sldId="371"/>
            <ac:spMk id="30" creationId="{9991462C-BF97-F4D1-4738-07E01F4858D8}"/>
          </ac:spMkLst>
        </pc:spChg>
        <pc:spChg chg="add mod">
          <ac:chgData name="Iñaki Munarriz Herrador" userId="db6c53255336dec2" providerId="Windows Live" clId="Web-{9B8C37A2-BB89-72C2-E4B5-55678E6A2A8E}" dt="2024-12-23T11:29:05.009" v="2006" actId="20577"/>
          <ac:spMkLst>
            <pc:docMk/>
            <pc:sldMk cId="3713628501" sldId="371"/>
            <ac:spMk id="31" creationId="{0D94B19B-B163-91C1-88C6-C7B77DFE5D02}"/>
          </ac:spMkLst>
        </pc:spChg>
        <pc:picChg chg="del">
          <ac:chgData name="Iñaki Munarriz Herrador" userId="db6c53255336dec2" providerId="Windows Live" clId="Web-{9B8C37A2-BB89-72C2-E4B5-55678E6A2A8E}" dt="2024-12-23T11:18:26.252" v="1877"/>
          <ac:picMkLst>
            <pc:docMk/>
            <pc:sldMk cId="3713628501" sldId="371"/>
            <ac:picMk id="5" creationId="{E5594080-62D9-C434-9BCE-9741CA4E5B6C}"/>
          </ac:picMkLst>
        </pc:picChg>
        <pc:picChg chg="del">
          <ac:chgData name="Iñaki Munarriz Herrador" userId="db6c53255336dec2" providerId="Windows Live" clId="Web-{9B8C37A2-BB89-72C2-E4B5-55678E6A2A8E}" dt="2024-12-23T11:17:00.109" v="1863"/>
          <ac:picMkLst>
            <pc:docMk/>
            <pc:sldMk cId="3713628501" sldId="371"/>
            <ac:picMk id="7" creationId="{833D5F7F-C0C4-6776-32EE-39B462DD15F8}"/>
          </ac:picMkLst>
        </pc:picChg>
        <pc:picChg chg="add del mod">
          <ac:chgData name="Iñaki Munarriz Herrador" userId="db6c53255336dec2" providerId="Windows Live" clId="Web-{9B8C37A2-BB89-72C2-E4B5-55678E6A2A8E}" dt="2024-12-23T11:17:00.109" v="1852"/>
          <ac:picMkLst>
            <pc:docMk/>
            <pc:sldMk cId="3713628501" sldId="371"/>
            <ac:picMk id="8" creationId="{61254420-3BAB-B014-4CEB-F2A68506E7E2}"/>
          </ac:picMkLst>
        </pc:picChg>
        <pc:picChg chg="add mod">
          <ac:chgData name="Iñaki Munarriz Herrador" userId="db6c53255336dec2" providerId="Windows Live" clId="Web-{9B8C37A2-BB89-72C2-E4B5-55678E6A2A8E}" dt="2024-12-23T11:17:54.845" v="1868" actId="1076"/>
          <ac:picMkLst>
            <pc:docMk/>
            <pc:sldMk cId="3713628501" sldId="371"/>
            <ac:picMk id="9" creationId="{E4419EAD-B168-F812-0756-DEADB60AAD78}"/>
          </ac:picMkLst>
        </pc:picChg>
        <pc:picChg chg="del">
          <ac:chgData name="Iñaki Munarriz Herrador" userId="db6c53255336dec2" providerId="Windows Live" clId="Web-{9B8C37A2-BB89-72C2-E4B5-55678E6A2A8E}" dt="2024-12-23T11:17:00.109" v="1862"/>
          <ac:picMkLst>
            <pc:docMk/>
            <pc:sldMk cId="3713628501" sldId="371"/>
            <ac:picMk id="10" creationId="{4CC897CF-68E1-69AC-6D79-183AC6089F40}"/>
          </ac:picMkLst>
        </pc:picChg>
        <pc:picChg chg="add mod modCrop">
          <ac:chgData name="Iñaki Munarriz Herrador" userId="db6c53255336dec2" providerId="Windows Live" clId="Web-{9B8C37A2-BB89-72C2-E4B5-55678E6A2A8E}" dt="2024-12-23T11:18:52.050" v="1885" actId="14100"/>
          <ac:picMkLst>
            <pc:docMk/>
            <pc:sldMk cId="3713628501" sldId="371"/>
            <ac:picMk id="11" creationId="{DFE6E60D-AF54-8483-3F1D-E108D402DB1C}"/>
          </ac:picMkLst>
        </pc:picChg>
        <pc:picChg chg="del">
          <ac:chgData name="Iñaki Munarriz Herrador" userId="db6c53255336dec2" providerId="Windows Live" clId="Web-{9B8C37A2-BB89-72C2-E4B5-55678E6A2A8E}" dt="2024-12-23T11:16:50.296" v="1851"/>
          <ac:picMkLst>
            <pc:docMk/>
            <pc:sldMk cId="3713628501" sldId="371"/>
            <ac:picMk id="14" creationId="{AD48A986-9784-8C08-7F38-DEBB060630DA}"/>
          </ac:picMkLst>
        </pc:picChg>
        <pc:picChg chg="del">
          <ac:chgData name="Iñaki Munarriz Herrador" userId="db6c53255336dec2" providerId="Windows Live" clId="Web-{9B8C37A2-BB89-72C2-E4B5-55678E6A2A8E}" dt="2024-12-23T11:17:00.109" v="1861"/>
          <ac:picMkLst>
            <pc:docMk/>
            <pc:sldMk cId="3713628501" sldId="371"/>
            <ac:picMk id="22" creationId="{9C9C2711-024D-205A-522B-B59108C07324}"/>
          </ac:picMkLst>
        </pc:picChg>
        <pc:picChg chg="del">
          <ac:chgData name="Iñaki Munarriz Herrador" userId="db6c53255336dec2" providerId="Windows Live" clId="Web-{9B8C37A2-BB89-72C2-E4B5-55678E6A2A8E}" dt="2024-12-23T11:17:00.109" v="1857"/>
          <ac:picMkLst>
            <pc:docMk/>
            <pc:sldMk cId="3713628501" sldId="371"/>
            <ac:picMk id="26" creationId="{74CAB7DF-005E-7FB1-A231-9F3F754CC9BE}"/>
          </ac:picMkLst>
        </pc:picChg>
        <pc:cxnChg chg="del">
          <ac:chgData name="Iñaki Munarriz Herrador" userId="db6c53255336dec2" providerId="Windows Live" clId="Web-{9B8C37A2-BB89-72C2-E4B5-55678E6A2A8E}" dt="2024-12-23T11:18:26.252" v="1873"/>
          <ac:cxnSpMkLst>
            <pc:docMk/>
            <pc:sldMk cId="3713628501" sldId="371"/>
            <ac:cxnSpMk id="19" creationId="{E9759B9E-4A68-817F-AE43-1E2ED5966AE6}"/>
          </ac:cxnSpMkLst>
        </pc:cxnChg>
        <pc:cxnChg chg="del">
          <ac:chgData name="Iñaki Munarriz Herrador" userId="db6c53255336dec2" providerId="Windows Live" clId="Web-{9B8C37A2-BB89-72C2-E4B5-55678E6A2A8E}" dt="2024-12-23T11:18:26.252" v="1872"/>
          <ac:cxnSpMkLst>
            <pc:docMk/>
            <pc:sldMk cId="3713628501" sldId="371"/>
            <ac:cxnSpMk id="20" creationId="{CDB947F2-32FB-D2BF-7C39-C8258B076E9D}"/>
          </ac:cxnSpMkLst>
        </pc:cxnChg>
        <pc:cxnChg chg="del">
          <ac:chgData name="Iñaki Munarriz Herrador" userId="db6c53255336dec2" providerId="Windows Live" clId="Web-{9B8C37A2-BB89-72C2-E4B5-55678E6A2A8E}" dt="2024-12-23T11:18:26.252" v="1871"/>
          <ac:cxnSpMkLst>
            <pc:docMk/>
            <pc:sldMk cId="3713628501" sldId="371"/>
            <ac:cxnSpMk id="21" creationId="{14E16115-08EE-0DFE-4668-71080ED0B92F}"/>
          </ac:cxnSpMkLst>
        </pc:cxnChg>
        <pc:cxnChg chg="del">
          <ac:chgData name="Iñaki Munarriz Herrador" userId="db6c53255336dec2" providerId="Windows Live" clId="Web-{9B8C37A2-BB89-72C2-E4B5-55678E6A2A8E}" dt="2024-12-23T11:17:00.109" v="1858"/>
          <ac:cxnSpMkLst>
            <pc:docMk/>
            <pc:sldMk cId="3713628501" sldId="371"/>
            <ac:cxnSpMk id="25" creationId="{C380EF4D-B71C-D911-A08E-CF44F9690180}"/>
          </ac:cxnSpMkLst>
        </pc:cxnChg>
        <pc:cxnChg chg="del">
          <ac:chgData name="Iñaki Munarriz Herrador" userId="db6c53255336dec2" providerId="Windows Live" clId="Web-{9B8C37A2-BB89-72C2-E4B5-55678E6A2A8E}" dt="2024-12-23T11:17:00.109" v="1854"/>
          <ac:cxnSpMkLst>
            <pc:docMk/>
            <pc:sldMk cId="3713628501" sldId="371"/>
            <ac:cxnSpMk id="29" creationId="{1001F994-9310-E61C-B3AD-F48FDD0AADC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34321" y="13081000"/>
            <a:ext cx="102657" cy="471924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8F39ABA2-8919-A3D6-88FE-F4503DD80DDD}"/>
              </a:ext>
            </a:extLst>
          </p:cNvPr>
          <p:cNvSpPr txBox="1">
            <a:spLocks/>
          </p:cNvSpPr>
          <p:nvPr userDrawn="1"/>
        </p:nvSpPr>
        <p:spPr>
          <a:xfrm>
            <a:off x="23602218" y="13167265"/>
            <a:ext cx="646011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31CC"/>
                </a:solidFill>
              </a:rPr>
              <a:pPr/>
              <a:t>‹Nº›</a:t>
            </a:fld>
            <a:endParaRPr lang="es-ES" dirty="0">
              <a:solidFill>
                <a:srgbClr val="0031CC"/>
              </a:solidFill>
            </a:endParaRP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F69E029-04A8-74BB-0A52-0BB456C94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333" y="173941"/>
            <a:ext cx="3105509" cy="6261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DC6A09B-5C7F-0D36-C3C5-702EC898FDB8}"/>
              </a:ext>
            </a:extLst>
          </p:cNvPr>
          <p:cNvSpPr/>
          <p:nvPr userDrawn="1"/>
        </p:nvSpPr>
        <p:spPr>
          <a:xfrm>
            <a:off x="0" y="13123252"/>
            <a:ext cx="23446596" cy="609657"/>
          </a:xfrm>
          <a:prstGeom prst="rect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64655D-1054-B1A8-BDBE-DDE1CDDA5F3E}"/>
              </a:ext>
            </a:extLst>
          </p:cNvPr>
          <p:cNvSpPr txBox="1"/>
          <p:nvPr userDrawn="1"/>
        </p:nvSpPr>
        <p:spPr>
          <a:xfrm>
            <a:off x="4697491" y="13177382"/>
            <a:ext cx="150789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300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LT Pro" panose="020B0504020202020204" pitchFamily="34" charset="0"/>
                <a:ea typeface="Helvetica Neue"/>
                <a:cs typeface="Helvetica Neue"/>
                <a:sym typeface="Helvetica Neue"/>
              </a:rPr>
              <a:t>©Escuela FEF</a:t>
            </a:r>
            <a:endParaRPr kumimoji="0" lang="es-E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LT Pro" panose="020B0504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0D981AF-53A9-A21F-FAAB-064C62FB2061}"/>
              </a:ext>
            </a:extLst>
          </p:cNvPr>
          <p:cNvSpPr/>
          <p:nvPr/>
        </p:nvSpPr>
        <p:spPr>
          <a:xfrm>
            <a:off x="0" y="0"/>
            <a:ext cx="24383999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FC6232-A5BA-3504-40F7-F2EEE86DD2C5}"/>
              </a:ext>
            </a:extLst>
          </p:cNvPr>
          <p:cNvSpPr/>
          <p:nvPr/>
        </p:nvSpPr>
        <p:spPr>
          <a:xfrm>
            <a:off x="13267426" y="0"/>
            <a:ext cx="11116574" cy="13716000"/>
          </a:xfrm>
          <a:prstGeom prst="rect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50170B9-AF7D-5FFC-38A8-4350636E9DAD}"/>
              </a:ext>
            </a:extLst>
          </p:cNvPr>
          <p:cNvSpPr/>
          <p:nvPr/>
        </p:nvSpPr>
        <p:spPr>
          <a:xfrm>
            <a:off x="13478928" y="4873794"/>
            <a:ext cx="10905072" cy="4306529"/>
          </a:xfrm>
          <a:prstGeom prst="rect">
            <a:avLst/>
          </a:prstGeom>
          <a:solidFill>
            <a:srgbClr val="0031CC"/>
          </a:solidFill>
          <a:ln w="12700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Portada…">
            <a:extLst>
              <a:ext uri="{FF2B5EF4-FFF2-40B4-BE49-F238E27FC236}">
                <a16:creationId xmlns:a16="http://schemas.microsoft.com/office/drawing/2014/main" id="{A50FB64A-27CA-2B46-50C9-0F673CDF83FA}"/>
              </a:ext>
            </a:extLst>
          </p:cNvPr>
          <p:cNvSpPr txBox="1"/>
          <p:nvPr/>
        </p:nvSpPr>
        <p:spPr>
          <a:xfrm>
            <a:off x="13478928" y="8126361"/>
            <a:ext cx="10905072" cy="1204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7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10000" dirty="0">
              <a:solidFill>
                <a:schemeClr val="bg1">
                  <a:lumMod val="9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29C386-A77B-8517-426A-53665227FA86}"/>
              </a:ext>
            </a:extLst>
          </p:cNvPr>
          <p:cNvSpPr/>
          <p:nvPr/>
        </p:nvSpPr>
        <p:spPr>
          <a:xfrm>
            <a:off x="1" y="5102942"/>
            <a:ext cx="766915" cy="4306529"/>
          </a:xfrm>
          <a:prstGeom prst="rect">
            <a:avLst/>
          </a:prstGeom>
          <a:solidFill>
            <a:srgbClr val="0031CC"/>
          </a:solidFill>
          <a:ln w="12700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Portada…">
            <a:extLst>
              <a:ext uri="{FF2B5EF4-FFF2-40B4-BE49-F238E27FC236}">
                <a16:creationId xmlns:a16="http://schemas.microsoft.com/office/drawing/2014/main" id="{9D433E11-3A27-8E65-E5BE-E10A0D14A95B}"/>
              </a:ext>
            </a:extLst>
          </p:cNvPr>
          <p:cNvSpPr txBox="1"/>
          <p:nvPr/>
        </p:nvSpPr>
        <p:spPr>
          <a:xfrm>
            <a:off x="13478928" y="3011322"/>
            <a:ext cx="9903124" cy="214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altLang="es-ES" sz="1000" b="1" dirty="0">
              <a:solidFill>
                <a:schemeClr val="bg1"/>
              </a:solidFill>
              <a:ea typeface="+mj-ea"/>
              <a:cs typeface="Arial" panose="020B0604020202020204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6600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Python e Ingeniería del </a:t>
            </a:r>
            <a:r>
              <a:rPr lang="es-ES" sz="6600" dirty="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prompting</a:t>
            </a:r>
            <a:endParaRPr lang="es-ES" sz="6600" dirty="0" err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EA7B11C-A315-A20E-9A6A-5DE9B25E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5927757"/>
            <a:ext cx="10905072" cy="2198604"/>
          </a:xfrm>
          <a:prstGeom prst="rect">
            <a:avLst/>
          </a:prstGeom>
        </p:spPr>
      </p:pic>
      <p:sp>
        <p:nvSpPr>
          <p:cNvPr id="6" name="Portada…">
            <a:extLst>
              <a:ext uri="{FF2B5EF4-FFF2-40B4-BE49-F238E27FC236}">
                <a16:creationId xmlns:a16="http://schemas.microsoft.com/office/drawing/2014/main" id="{9B792325-DBF8-4A44-0A88-4846C7FA9F23}"/>
              </a:ext>
            </a:extLst>
          </p:cNvPr>
          <p:cNvSpPr txBox="1"/>
          <p:nvPr/>
        </p:nvSpPr>
        <p:spPr>
          <a:xfrm>
            <a:off x="13884818" y="6010091"/>
            <a:ext cx="9903124" cy="244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5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5400" dirty="0">
              <a:solidFill>
                <a:schemeClr val="bg1">
                  <a:lumMod val="95000"/>
                </a:schemeClr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  <a:defRPr sz="18000" cap="all">
                <a:solidFill>
                  <a:srgbClr val="0031CC"/>
                </a:solidFill>
                <a:latin typeface="BudujSans-Black"/>
                <a:ea typeface="BudujSans-Black"/>
                <a:cs typeface="BudujSans-Black"/>
                <a:sym typeface="BudujSans-Black"/>
              </a:defRPr>
            </a:pPr>
            <a:endParaRPr lang="es-ES" sz="5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9F8114-33F6-46A1-6B6A-7F588D455ECB}"/>
              </a:ext>
            </a:extLst>
          </p:cNvPr>
          <p:cNvSpPr txBox="1"/>
          <p:nvPr/>
        </p:nvSpPr>
        <p:spPr>
          <a:xfrm>
            <a:off x="14933529" y="8097813"/>
            <a:ext cx="879796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endParaRPr lang="es-ES" sz="5400" dirty="0">
              <a:solidFill>
                <a:schemeClr val="bg1"/>
              </a:solidFill>
              <a:latin typeface="Avenir Next LT Pr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FEE55F-248D-5C5F-82A7-E83B1BEB0012}"/>
              </a:ext>
            </a:extLst>
          </p:cNvPr>
          <p:cNvSpPr txBox="1"/>
          <p:nvPr/>
        </p:nvSpPr>
        <p:spPr>
          <a:xfrm>
            <a:off x="14532482" y="11499904"/>
            <a:ext cx="8797964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sz="4400" b="0" dirty="0">
                <a:solidFill>
                  <a:schemeClr val="bg1"/>
                </a:solidFill>
                <a:latin typeface="Avenir Next LT Pro"/>
              </a:rPr>
              <a:t>Profesor: Iñaki Munarriz</a:t>
            </a:r>
            <a:endParaRPr lang="es-ES" sz="4400" b="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237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4831320"/>
            <a:ext cx="21488120" cy="614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 Python, los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son cualquier combinación de caracteres de texto, números o símbolos encerrados entre comillas dobles.</a:t>
            </a:r>
            <a:endParaRPr lang="es-ES" b="0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No hay diferencia funcional entre usar comillas dobles (") y comillas simples (') para definir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Ambas son completamente equivalentes y pueden usarse indistintamente.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Todo lo que hay entre las comillas forma parte del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incluidos los espacios en blanco.</a:t>
            </a:r>
          </a:p>
          <a:p>
            <a:pPr marL="457200" indent="-457200" algn="just">
              <a:lnSpc>
                <a:spcPct val="150000"/>
              </a:lnSpc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Para cadenas multilínea, se usan triples comillas, ya sean simples (''') o dobles ("""):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1999" y="1351559"/>
            <a:ext cx="18066445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Texto (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Strings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)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2504F12-810A-64BD-0632-12CAB65360B5}"/>
              </a:ext>
            </a:extLst>
          </p:cNvPr>
          <p:cNvGrpSpPr/>
          <p:nvPr/>
        </p:nvGrpSpPr>
        <p:grpSpPr>
          <a:xfrm>
            <a:off x="9791169" y="3449163"/>
            <a:ext cx="5037885" cy="655500"/>
            <a:chOff x="11296699" y="6995522"/>
            <a:chExt cx="5037885" cy="655500"/>
          </a:xfrm>
        </p:grpSpPr>
        <p:sp>
          <p:nvSpPr>
            <p:cNvPr id="6" name="Text Placeholder 38">
              <a:extLst>
                <a:ext uri="{FF2B5EF4-FFF2-40B4-BE49-F238E27FC236}">
                  <a16:creationId xmlns:a16="http://schemas.microsoft.com/office/drawing/2014/main" id="{481EEC20-42B8-E287-42B8-AC5B8163B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96699" y="6995522"/>
              <a:ext cx="5037885" cy="65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Aft>
                  <a:spcPts val="3500"/>
                </a:spcAft>
                <a:defRPr/>
              </a:pPr>
              <a:r>
                <a:rPr lang="es-ES" sz="3200" dirty="0">
                  <a:solidFill>
                    <a:srgbClr val="000000"/>
                  </a:solidFill>
                  <a:latin typeface="Avenir Next LT Pro"/>
                  <a:ea typeface="DotumChe"/>
                  <a:cs typeface="Arial"/>
                </a:rPr>
                <a:t>" Hola mundo! "</a:t>
              </a:r>
              <a:endParaRPr lang="es-ES" sz="3200" dirty="0">
                <a:latin typeface="Avenir Next LT Pro"/>
                <a:ea typeface="DotumChe"/>
                <a:cs typeface="Arial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E0EA7B0-1561-3EB3-4529-95C42128AEBD}"/>
                </a:ext>
              </a:extLst>
            </p:cNvPr>
            <p:cNvSpPr/>
            <p:nvPr/>
          </p:nvSpPr>
          <p:spPr>
            <a:xfrm>
              <a:off x="12169730" y="7173252"/>
              <a:ext cx="264459" cy="309282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FC24941-0A46-EF1A-95AA-9DCEB48B0EEB}"/>
                </a:ext>
              </a:extLst>
            </p:cNvPr>
            <p:cNvSpPr/>
            <p:nvPr/>
          </p:nvSpPr>
          <p:spPr>
            <a:xfrm>
              <a:off x="15159184" y="7173951"/>
              <a:ext cx="264459" cy="309282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64C1565-506F-F7D9-548D-0F3896B8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10" y="11109991"/>
            <a:ext cx="4484594" cy="1525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4436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2626"/>
            <a:ext cx="21488120" cy="63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Enteros (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integers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) y números decimales (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floats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)</a:t>
            </a:r>
            <a:endParaRPr lang="es-ES" dirty="0" err="1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Los números enteros representan números sin parte decimal</a:t>
            </a:r>
            <a:endParaRPr lang="es-ES" dirty="0">
              <a:latin typeface="Helvetica Neue Medium"/>
              <a:ea typeface="DotumChe"/>
              <a:cs typeface="Arial"/>
            </a:endParaRPr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i="1" dirty="0">
                <a:solidFill>
                  <a:schemeClr val="bg1">
                    <a:lumMod val="49000"/>
                  </a:schemeClr>
                </a:solidFill>
                <a:latin typeface="Avenir Next LT Pro"/>
                <a:ea typeface="DotumChe"/>
                <a:cs typeface="Arial"/>
              </a:rPr>
              <a:t> 4, 10, -9, 0, 23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Los </a:t>
            </a:r>
            <a:r>
              <a:rPr lang="es-ES" sz="3200" b="0" dirty="0" err="1">
                <a:latin typeface="Avenir Next LT Pro"/>
                <a:ea typeface="DotumChe"/>
                <a:cs typeface="Arial"/>
              </a:rPr>
              <a:t>floats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 tienen dígitos después del decimal</a:t>
            </a:r>
            <a:endParaRPr lang="es-ES" dirty="0"/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i="1" dirty="0">
                <a:solidFill>
                  <a:schemeClr val="bg1">
                    <a:lumMod val="49000"/>
                  </a:schemeClr>
                </a:solidFill>
                <a:latin typeface="Avenir Next LT Pro"/>
                <a:ea typeface="DotumChe"/>
                <a:cs typeface="Arial"/>
              </a:rPr>
              <a:t> 3.14, 7.68, 0.01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Números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C069F54-776D-F905-03D2-0FE1EB767A33}"/>
              </a:ext>
            </a:extLst>
          </p:cNvPr>
          <p:cNvSpPr/>
          <p:nvPr/>
        </p:nvSpPr>
        <p:spPr>
          <a:xfrm>
            <a:off x="1605196" y="9592151"/>
            <a:ext cx="21266150" cy="294640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54BD11C6-0CBF-5CFF-14CF-5119F5D4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739" y="9855956"/>
            <a:ext cx="10200995" cy="6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Comprobación de tipos de datos en Python</a:t>
            </a:r>
            <a:endParaRPr lang="es-ES" dirty="0">
              <a:latin typeface="Helvetica Neue Medium"/>
              <a:ea typeface="DotumChe"/>
              <a:cs typeface="Arial"/>
            </a:endParaRP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42B94119-9628-8886-013E-DF549A4C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4244" y="9856718"/>
            <a:ext cx="7470495" cy="6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Imprimir valores en pantalla</a:t>
            </a:r>
            <a:endParaRPr lang="es-ES" dirty="0">
              <a:latin typeface="Helvetica Neue Medium"/>
              <a:ea typeface="DotumChe"/>
              <a:cs typeface="Arial"/>
            </a:endParaRPr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3436DBE-EA79-F7DE-096A-CBF55CA0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66" y="10812816"/>
            <a:ext cx="1797050" cy="1238250"/>
          </a:xfrm>
          <a:prstGeom prst="rect">
            <a:avLst/>
          </a:prstGeom>
          <a:ln>
            <a:noFill/>
          </a:ln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655FA1-24F2-CF7D-4301-842036CD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77" y="10811306"/>
            <a:ext cx="1968500" cy="1209675"/>
          </a:xfrm>
          <a:prstGeom prst="rect">
            <a:avLst/>
          </a:prstGeom>
          <a:ln>
            <a:noFill/>
          </a:ln>
        </p:spPr>
      </p:pic>
      <p:pic>
        <p:nvPicPr>
          <p:cNvPr id="15" name="Imagen 14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5537141-5127-7635-B98A-841FECF0D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276" y="10805036"/>
            <a:ext cx="1987550" cy="1174750"/>
          </a:xfrm>
          <a:prstGeom prst="rect">
            <a:avLst/>
          </a:prstGeom>
          <a:ln>
            <a:noFill/>
          </a:ln>
        </p:spPr>
      </p:pic>
      <p:pic>
        <p:nvPicPr>
          <p:cNvPr id="16" name="Imagen 1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1451307-F23F-65F8-C2F9-1767F990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040" y="10882797"/>
            <a:ext cx="3756025" cy="11779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7716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1027" y="3396246"/>
            <a:ext cx="9302265" cy="258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variables pueden guardar números,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strings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dataframes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listas, etc.</a:t>
            </a:r>
            <a:endParaRPr lang="es-ES" sz="3200" b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Variables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cono de Caja Good Ware Lineal | Freepik">
            <a:extLst>
              <a:ext uri="{FF2B5EF4-FFF2-40B4-BE49-F238E27FC236}">
                <a16:creationId xmlns:a16="http://schemas.microsoft.com/office/drawing/2014/main" id="{E5594080-62D9-C434-9BCE-9741CA4E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87" y="8432407"/>
            <a:ext cx="3060700" cy="3060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3D5F7F-C0C4-6776-32EE-39B462DD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410" y="5222902"/>
            <a:ext cx="3395816" cy="682727"/>
          </a:xfrm>
          <a:prstGeom prst="rect">
            <a:avLst/>
          </a:prstGeom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C897CF-68E1-69AC-6D79-183AC608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645" y="9517159"/>
            <a:ext cx="3239114" cy="682727"/>
          </a:xfrm>
          <a:prstGeom prst="rect">
            <a:avLst/>
          </a:prstGeom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48A986-9784-8C08-7F38-DEBB0606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339" y="4142759"/>
            <a:ext cx="4067175" cy="638175"/>
          </a:xfrm>
          <a:prstGeom prst="rect">
            <a:avLst/>
          </a:prstGeom>
          <a:ln>
            <a:noFill/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DFD1F2-D9A4-B563-6712-7DCA6104B934}"/>
              </a:ext>
            </a:extLst>
          </p:cNvPr>
          <p:cNvSpPr txBox="1"/>
          <p:nvPr/>
        </p:nvSpPr>
        <p:spPr>
          <a:xfrm rot="1260000">
            <a:off x="6401721" y="10121494"/>
            <a:ext cx="17748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b="0" kern="1200" err="1">
                <a:latin typeface="Avenir Next LT Pro"/>
                <a:ea typeface="DotumChe"/>
                <a:cs typeface="Arial"/>
              </a:rPr>
              <a:t>accion</a:t>
            </a:r>
            <a:endParaRPr lang="es-ES" sz="2800" b="0" kern="1200">
              <a:latin typeface="Avenir Next LT Pro"/>
              <a:ea typeface="DotumChe"/>
              <a:cs typeface="Arial"/>
            </a:endParaRPr>
          </a:p>
        </p:txBody>
      </p:sp>
      <p:sp>
        <p:nvSpPr>
          <p:cNvPr id="16" name="Text Placeholder 38">
            <a:extLst>
              <a:ext uri="{FF2B5EF4-FFF2-40B4-BE49-F238E27FC236}">
                <a16:creationId xmlns:a16="http://schemas.microsoft.com/office/drawing/2014/main" id="{162F83FB-8C62-CBB0-60F2-AF155336D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483" y="5804910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"AAPL"</a:t>
            </a:r>
            <a:endParaRPr lang="es-ES" sz="3200">
              <a:latin typeface="Avenir Next LT Pro"/>
              <a:ea typeface="DotumChe"/>
              <a:cs typeface="Arial"/>
            </a:endParaRPr>
          </a:p>
        </p:txBody>
      </p:sp>
      <p:sp>
        <p:nvSpPr>
          <p:cNvPr id="17" name="Text Placeholder 38">
            <a:extLst>
              <a:ext uri="{FF2B5EF4-FFF2-40B4-BE49-F238E27FC236}">
                <a16:creationId xmlns:a16="http://schemas.microsoft.com/office/drawing/2014/main" id="{7A50EF74-3071-3E50-AC42-BA834E972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933" y="5853006"/>
            <a:ext cx="1437995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Valor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5FD22E23-DC36-9BBE-AC05-ADBB8C1D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4218" y="9708475"/>
            <a:ext cx="307312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3200" b="0" dirty="0">
                <a:latin typeface="Avenir Next LT Pro"/>
                <a:ea typeface="DotumChe"/>
                <a:cs typeface="Arial"/>
              </a:rPr>
              <a:t>Nombre variable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9759B9E-4A68-817F-AE43-1E2ED5966AE6}"/>
              </a:ext>
            </a:extLst>
          </p:cNvPr>
          <p:cNvCxnSpPr/>
          <p:nvPr/>
        </p:nvCxnSpPr>
        <p:spPr>
          <a:xfrm>
            <a:off x="4405694" y="10170546"/>
            <a:ext cx="1787525" cy="9525"/>
          </a:xfrm>
          <a:prstGeom prst="straightConnector1">
            <a:avLst/>
          </a:prstGeom>
          <a:noFill/>
          <a:ln w="25400" cap="flat">
            <a:solidFill>
              <a:srgbClr val="0031CC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DB947F2-32FB-D2BF-7C39-C8258B076E9D}"/>
              </a:ext>
            </a:extLst>
          </p:cNvPr>
          <p:cNvCxnSpPr>
            <a:cxnSpLocks/>
          </p:cNvCxnSpPr>
          <p:nvPr/>
        </p:nvCxnSpPr>
        <p:spPr>
          <a:xfrm>
            <a:off x="8418972" y="6285521"/>
            <a:ext cx="1231900" cy="9525"/>
          </a:xfrm>
          <a:prstGeom prst="straightConnector1">
            <a:avLst/>
          </a:prstGeom>
          <a:noFill/>
          <a:ln w="25400" cap="flat">
            <a:solidFill>
              <a:srgbClr val="0031CC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4E16115-08EE-0DFE-4668-71080ED0B92F}"/>
              </a:ext>
            </a:extLst>
          </p:cNvPr>
          <p:cNvCxnSpPr/>
          <p:nvPr/>
        </p:nvCxnSpPr>
        <p:spPr>
          <a:xfrm flipH="1">
            <a:off x="7587508" y="6686826"/>
            <a:ext cx="27420" cy="1885372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Imagen 21" descr="Icono de Caja Good Ware Lineal | Freepik">
            <a:extLst>
              <a:ext uri="{FF2B5EF4-FFF2-40B4-BE49-F238E27FC236}">
                <a16:creationId xmlns:a16="http://schemas.microsoft.com/office/drawing/2014/main" id="{9C9C2711-024D-205A-522B-B59108C0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195" y="6568333"/>
            <a:ext cx="3060700" cy="30607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197B3BA-5F5C-3BD3-4966-B816C935BC6B}"/>
              </a:ext>
            </a:extLst>
          </p:cNvPr>
          <p:cNvSpPr txBox="1"/>
          <p:nvPr/>
        </p:nvSpPr>
        <p:spPr>
          <a:xfrm rot="1260000">
            <a:off x="17551435" y="8457019"/>
            <a:ext cx="17748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800" b="0" kern="1200" err="1">
                <a:latin typeface="Avenir Next LT Pro"/>
                <a:ea typeface="DotumChe"/>
                <a:cs typeface="Arial"/>
              </a:rPr>
              <a:t>n_acciones</a:t>
            </a:r>
            <a:endParaRPr lang="es-ES" sz="1800" b="0" kern="1200">
              <a:latin typeface="Avenir Next LT Pro"/>
              <a:ea typeface="DotumChe"/>
              <a:cs typeface="Arial"/>
            </a:endParaRPr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53C3062D-AA8B-0602-70F3-39FB957D1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4352" y="5326847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30</a:t>
            </a:r>
            <a:endParaRPr lang="es-ES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380EF4D-B71C-D911-A08E-CF44F9690180}"/>
              </a:ext>
            </a:extLst>
          </p:cNvPr>
          <p:cNvCxnSpPr>
            <a:cxnSpLocks/>
          </p:cNvCxnSpPr>
          <p:nvPr/>
        </p:nvCxnSpPr>
        <p:spPr>
          <a:xfrm flipH="1">
            <a:off x="18786285" y="6137173"/>
            <a:ext cx="2840" cy="852986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Imagen 25" descr="Icono de Caja Good Ware Lineal | Freepik">
            <a:extLst>
              <a:ext uri="{FF2B5EF4-FFF2-40B4-BE49-F238E27FC236}">
                <a16:creationId xmlns:a16="http://schemas.microsoft.com/office/drawing/2014/main" id="{74CAB7DF-005E-7FB1-A231-9F3F754C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491" y="10469085"/>
            <a:ext cx="3060700" cy="30607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F4FC176-189C-3BCD-A237-9A3B77342372}"/>
              </a:ext>
            </a:extLst>
          </p:cNvPr>
          <p:cNvSpPr txBox="1"/>
          <p:nvPr/>
        </p:nvSpPr>
        <p:spPr>
          <a:xfrm rot="1260000">
            <a:off x="17551731" y="12280828"/>
            <a:ext cx="17748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b="0" kern="1200" dirty="0">
                <a:latin typeface="Avenir Next LT Pro"/>
                <a:ea typeface="DotumChe"/>
                <a:cs typeface="Arial"/>
              </a:rPr>
              <a:t>precio</a:t>
            </a:r>
          </a:p>
        </p:txBody>
      </p:sp>
      <p:sp>
        <p:nvSpPr>
          <p:cNvPr id="28" name="Text Placeholder 38">
            <a:extLst>
              <a:ext uri="{FF2B5EF4-FFF2-40B4-BE49-F238E27FC236}">
                <a16:creationId xmlns:a16="http://schemas.microsoft.com/office/drawing/2014/main" id="{6E403FA7-9FD9-62DB-1028-35C8B8C4A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4648" y="9227599"/>
            <a:ext cx="1803120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254.49</a:t>
            </a:r>
            <a:endParaRPr lang="es-ES" sz="3200" dirty="0">
              <a:latin typeface="Avenir Next LT Pro"/>
              <a:ea typeface="DotumChe"/>
              <a:cs typeface="Arial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001F994-9310-E61C-B3AD-F48FDD0AADCB}"/>
              </a:ext>
            </a:extLst>
          </p:cNvPr>
          <p:cNvCxnSpPr>
            <a:cxnSpLocks/>
          </p:cNvCxnSpPr>
          <p:nvPr/>
        </p:nvCxnSpPr>
        <p:spPr>
          <a:xfrm flipH="1">
            <a:off x="18786581" y="10037925"/>
            <a:ext cx="2840" cy="852986"/>
          </a:xfrm>
          <a:prstGeom prst="straightConnector1">
            <a:avLst/>
          </a:prstGeom>
          <a:noFill/>
          <a:ln w="57150" cap="flat">
            <a:solidFill>
              <a:srgbClr val="0031CC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441920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184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listas permiten almacenar varios datos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Listas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419EAD-B168-F812-0756-DEADB60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5" y="4323648"/>
            <a:ext cx="7845425" cy="644525"/>
          </a:xfrm>
          <a:prstGeom prst="rect">
            <a:avLst/>
          </a:prstGeom>
          <a:ln>
            <a:noFill/>
          </a:ln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FE6E60D-AF54-8483-3F1D-E108D402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954" r="229" b="33796"/>
          <a:stretch/>
        </p:blipFill>
        <p:spPr>
          <a:xfrm>
            <a:off x="1238388" y="5165045"/>
            <a:ext cx="10344169" cy="3206757"/>
          </a:xfrm>
          <a:prstGeom prst="rect">
            <a:avLst/>
          </a:prstGeom>
          <a:ln>
            <a:noFill/>
          </a:ln>
        </p:spPr>
      </p:pic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5FD22E23-DC36-9BBE-AC05-ADBB8C1D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580" y="5552115"/>
            <a:ext cx="242224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lista_acciones</a:t>
            </a:r>
            <a:endParaRPr lang="es-ES" sz="1600" dirty="0"/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6ECC4591-4725-5AFE-475F-D39EA08A4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306" y="6331909"/>
            <a:ext cx="1390370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"AAPL"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365EC40E-221C-BA7D-85C3-B6BADD105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358" y="6336736"/>
            <a:ext cx="162849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"GOOG"</a:t>
            </a:r>
            <a:endParaRPr lang="es-ES"/>
          </a:p>
        </p:txBody>
      </p: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9991462C-BF97-F4D1-4738-07E01F48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530" y="6337282"/>
            <a:ext cx="162849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"FB"</a:t>
            </a:r>
            <a:endParaRPr lang="es-ES"/>
          </a:p>
        </p:txBody>
      </p:sp>
      <p:sp>
        <p:nvSpPr>
          <p:cNvPr id="31" name="Text Placeholder 38">
            <a:extLst>
              <a:ext uri="{FF2B5EF4-FFF2-40B4-BE49-F238E27FC236}">
                <a16:creationId xmlns:a16="http://schemas.microsoft.com/office/drawing/2014/main" id="{0D94B19B-B163-91C1-88C6-C7B77DFE5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387" y="8354621"/>
            <a:ext cx="9302265" cy="165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Python empieza a contar desde 0</a:t>
            </a:r>
            <a:endParaRPr lang="es-ES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54B63FB3-B2A7-271D-5169-02C59805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114" y="3451474"/>
            <a:ext cx="9302265" cy="461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listas te permiten: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Añadir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nuevos 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Eliminar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 específicos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Extraer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Editar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Se pueden crear listas vacías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1AA357-5005-F59F-72AC-F539B77AA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789" y="8405690"/>
            <a:ext cx="7171208" cy="772378"/>
          </a:xfrm>
          <a:prstGeom prst="rect">
            <a:avLst/>
          </a:prstGeom>
          <a:ln>
            <a:noFill/>
          </a:ln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72E2745-A09D-C17C-B5DE-D1AD3D16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" t="34879" r="66006" b="33825"/>
          <a:stretch/>
        </p:blipFill>
        <p:spPr>
          <a:xfrm>
            <a:off x="11504003" y="9597442"/>
            <a:ext cx="3467248" cy="3211497"/>
          </a:xfrm>
          <a:prstGeom prst="rect">
            <a:avLst/>
          </a:prstGeom>
          <a:ln>
            <a:noFill/>
          </a:ln>
        </p:spPr>
      </p:pic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71446624-6D2C-9E8B-EA3C-5B25A4931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21276" y="9973755"/>
            <a:ext cx="2422245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3500"/>
              </a:spcAft>
              <a:defRPr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lista_acciones</a:t>
            </a:r>
            <a:endParaRPr lang="es-ES" sz="16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2959989-A634-1ADD-CDDB-F202ADFBBB52}"/>
              </a:ext>
            </a:extLst>
          </p:cNvPr>
          <p:cNvSpPr/>
          <p:nvPr/>
        </p:nvSpPr>
        <p:spPr>
          <a:xfrm>
            <a:off x="14499196" y="11198247"/>
            <a:ext cx="871166" cy="113057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36285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33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 igual que un diccionario de tapa dura tiene palabras/conceptos y definiciones, un diccionario en Python tiene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claves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keys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y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valores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values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Diccionarios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54B63FB3-B2A7-271D-5169-02C59805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1114" y="3451474"/>
            <a:ext cx="9302265" cy="634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pares de claves y valores se separan por comas.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diccionarios permiten: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Añadir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nuevos 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Eliminar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 específicos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Extraer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457200" algn="just">
              <a:buFont typeface="Courier New,monospace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Editar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elementos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0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Se pueden crear diccionarios vacíos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pic>
        <p:nvPicPr>
          <p:cNvPr id="14" name="Imagen 1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1B985B9-83AE-F766-0343-BA0B253D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96" y="7426452"/>
            <a:ext cx="7966751" cy="3962129"/>
          </a:xfrm>
          <a:prstGeom prst="rect">
            <a:avLst/>
          </a:prstGeom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EAD7114-5A85-E051-EC4C-BCE1C35EC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18" y="10295023"/>
            <a:ext cx="4308744" cy="1065785"/>
          </a:xfrm>
          <a:prstGeom prst="rect">
            <a:avLst/>
          </a:prstGeom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C337AF2-9256-3C9B-B2FE-43B56DADDE1C}"/>
              </a:ext>
            </a:extLst>
          </p:cNvPr>
          <p:cNvCxnSpPr/>
          <p:nvPr/>
        </p:nvCxnSpPr>
        <p:spPr>
          <a:xfrm>
            <a:off x="4276927" y="5644205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6C75A13-4F11-7831-69B3-B075C9503233}"/>
              </a:ext>
            </a:extLst>
          </p:cNvPr>
          <p:cNvCxnSpPr>
            <a:cxnSpLocks/>
          </p:cNvCxnSpPr>
          <p:nvPr/>
        </p:nvCxnSpPr>
        <p:spPr>
          <a:xfrm>
            <a:off x="7224912" y="5644879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5665B68-4CEE-5857-562A-03E4C6D18D07}"/>
              </a:ext>
            </a:extLst>
          </p:cNvPr>
          <p:cNvCxnSpPr>
            <a:cxnSpLocks/>
          </p:cNvCxnSpPr>
          <p:nvPr/>
        </p:nvCxnSpPr>
        <p:spPr>
          <a:xfrm>
            <a:off x="5528066" y="9100449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C559D37-B1FA-DD9B-E2F9-883A56E1734F}"/>
              </a:ext>
            </a:extLst>
          </p:cNvPr>
          <p:cNvCxnSpPr>
            <a:cxnSpLocks/>
          </p:cNvCxnSpPr>
          <p:nvPr/>
        </p:nvCxnSpPr>
        <p:spPr>
          <a:xfrm>
            <a:off x="6163380" y="9768033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ABEA813-ECB2-6DCD-CC1F-161175D99B42}"/>
              </a:ext>
            </a:extLst>
          </p:cNvPr>
          <p:cNvCxnSpPr>
            <a:cxnSpLocks/>
          </p:cNvCxnSpPr>
          <p:nvPr/>
        </p:nvCxnSpPr>
        <p:spPr>
          <a:xfrm>
            <a:off x="5529414" y="10607723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0FFB30A-E993-9A30-9D3B-CC8EB7016518}"/>
              </a:ext>
            </a:extLst>
          </p:cNvPr>
          <p:cNvCxnSpPr>
            <a:cxnSpLocks/>
          </p:cNvCxnSpPr>
          <p:nvPr/>
        </p:nvCxnSpPr>
        <p:spPr>
          <a:xfrm>
            <a:off x="3180427" y="9097750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2C4DBD4-EEFA-7914-C4EB-B7DCF4E87895}"/>
              </a:ext>
            </a:extLst>
          </p:cNvPr>
          <p:cNvCxnSpPr>
            <a:cxnSpLocks/>
          </p:cNvCxnSpPr>
          <p:nvPr/>
        </p:nvCxnSpPr>
        <p:spPr>
          <a:xfrm>
            <a:off x="3170345" y="10604351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E5EC5EC-7C10-B2AD-6E73-571E631ECA24}"/>
              </a:ext>
            </a:extLst>
          </p:cNvPr>
          <p:cNvCxnSpPr>
            <a:cxnSpLocks/>
          </p:cNvCxnSpPr>
          <p:nvPr/>
        </p:nvCxnSpPr>
        <p:spPr>
          <a:xfrm>
            <a:off x="3170345" y="9776090"/>
            <a:ext cx="1260273" cy="648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34533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1999" y="1351559"/>
            <a:ext cx="18135457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Tipos de datos II: Booleanos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0D32B4AA-DD6E-F0E1-3512-92A799E7E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21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booleanos son un tipo de datos que sólo puede tomar un valor, como el resultado de lanzar una moneda al aire.</a:t>
            </a:r>
            <a:endParaRPr lang="es-ES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FA8299CE-CBFB-CEF4-9EBD-8A74E163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9412621"/>
            <a:ext cx="9302265" cy="21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Se puede pensar en los booleanos como respuestas a preguntas Sí (Verdadero/True) o No (False/False).</a:t>
            </a:r>
            <a:endParaRPr lang="es-ES" dirty="0"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C8FB00AD-CADA-CEF2-5773-4F3D17BDC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0611" y="3535454"/>
            <a:ext cx="9668229" cy="13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 panose="020B0604020202020204" pitchFamily="34" charset="0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 Python puedes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comparar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valores, el resultado de comparar dos valores es un booleano:</a:t>
            </a:r>
            <a:endParaRPr lang="es-ES" dirty="0"/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39287057-CD5B-AC94-7DE4-E8B2CED04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3592" y="8716873"/>
            <a:ext cx="9302265" cy="6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 panose="020B0604020202020204" pitchFamily="34" charset="0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También aplica sobre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operadores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lógicos:</a:t>
            </a:r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2258544-4A0A-89BA-C6DB-084C20815D19}"/>
              </a:ext>
            </a:extLst>
          </p:cNvPr>
          <p:cNvSpPr/>
          <p:nvPr/>
        </p:nvSpPr>
        <p:spPr>
          <a:xfrm>
            <a:off x="3076842" y="6497027"/>
            <a:ext cx="1961775" cy="196177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97638E2-7712-0D22-CAC1-0723E449C6B9}"/>
              </a:ext>
            </a:extLst>
          </p:cNvPr>
          <p:cNvSpPr/>
          <p:nvPr/>
        </p:nvSpPr>
        <p:spPr>
          <a:xfrm>
            <a:off x="6541904" y="6497026"/>
            <a:ext cx="1961775" cy="1961775"/>
          </a:xfrm>
          <a:prstGeom prst="ellipse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61BAB0-178E-319A-EC8D-A058482A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27" y="12066669"/>
            <a:ext cx="4712558" cy="59554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8CE7F8C-DF68-D74F-9895-78E63CD50038}"/>
              </a:ext>
            </a:extLst>
          </p:cNvPr>
          <p:cNvSpPr txBox="1"/>
          <p:nvPr/>
        </p:nvSpPr>
        <p:spPr>
          <a:xfrm>
            <a:off x="3508700" y="7195784"/>
            <a:ext cx="10980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LT Pro" panose="020B0504020202020204" pitchFamily="34" charset="0"/>
                <a:sym typeface="Helvetica Neue"/>
              </a:rPr>
              <a:t>TRUE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13C215-460E-9372-44FB-B371B71A8227}"/>
              </a:ext>
            </a:extLst>
          </p:cNvPr>
          <p:cNvSpPr txBox="1"/>
          <p:nvPr/>
        </p:nvSpPr>
        <p:spPr>
          <a:xfrm>
            <a:off x="6916491" y="7195783"/>
            <a:ext cx="126797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LT Pro" panose="020B0504020202020204" pitchFamily="34" charset="0"/>
                <a:sym typeface="Helvetica Neue"/>
              </a:rPr>
              <a:t>FALSE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1CE6C1-EF23-887C-5CFB-2AD3A656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8756" y="10541479"/>
            <a:ext cx="5106296" cy="120009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7D65075-25A0-2E1B-7049-66ED0AE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454" y="5726843"/>
            <a:ext cx="3870901" cy="25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675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9302265" cy="13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declaraciones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if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sirven para realizar bifurcaciones.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If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866F90-8A19-87B5-2F8D-F41B2D56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8" y="5557734"/>
            <a:ext cx="5463688" cy="566931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F5966BA-2A4E-8241-12DD-881424030CFA}"/>
              </a:ext>
            </a:extLst>
          </p:cNvPr>
          <p:cNvSpPr/>
          <p:nvPr/>
        </p:nvSpPr>
        <p:spPr>
          <a:xfrm>
            <a:off x="3347049" y="5523228"/>
            <a:ext cx="4088921" cy="722296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6B8B9975-2285-AB55-F0F9-3F7C1C1C9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914" y="4895194"/>
            <a:ext cx="2475189" cy="57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2000"/>
              </a:spcAft>
              <a:defRPr/>
            </a:pPr>
            <a:r>
              <a:rPr lang="es-ES" sz="280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condición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7CE12F5-2A6D-7DF6-AE94-807892EDD860}"/>
              </a:ext>
            </a:extLst>
          </p:cNvPr>
          <p:cNvSpPr/>
          <p:nvPr/>
        </p:nvSpPr>
        <p:spPr>
          <a:xfrm>
            <a:off x="3520218" y="6611779"/>
            <a:ext cx="3777730" cy="492443"/>
          </a:xfrm>
          <a:prstGeom prst="rect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7125C43A-0697-BBBF-0DA4-DED624489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323" y="6083429"/>
            <a:ext cx="6918385" cy="154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s-ES" sz="2800" b="0" dirty="0">
                <a:solidFill>
                  <a:schemeClr val="accent5"/>
                </a:solidFill>
                <a:latin typeface="Avenir Next LT Pro"/>
                <a:ea typeface="DotumChe"/>
                <a:cs typeface="Arial"/>
              </a:rPr>
              <a:t>Este código se ejecuta si la condición de arriba es True</a:t>
            </a:r>
          </a:p>
          <a:p>
            <a:pPr>
              <a:spcAft>
                <a:spcPts val="2000"/>
              </a:spcAft>
              <a:defRPr/>
            </a:pPr>
            <a:r>
              <a:rPr lang="es-ES" sz="2800" b="0" dirty="0">
                <a:solidFill>
                  <a:schemeClr val="accent5"/>
                </a:solidFill>
                <a:latin typeface="Avenir Next LT Pro"/>
                <a:ea typeface="DotumChe"/>
                <a:cs typeface="Arial"/>
              </a:rPr>
              <a:t>Si no, pasa a la siguiente línea de código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BDA3D09-DAEF-13A4-9753-4F953C45CE8C}"/>
              </a:ext>
            </a:extLst>
          </p:cNvPr>
          <p:cNvCxnSpPr>
            <a:cxnSpLocks/>
          </p:cNvCxnSpPr>
          <p:nvPr/>
        </p:nvCxnSpPr>
        <p:spPr>
          <a:xfrm flipH="1">
            <a:off x="7525402" y="6866626"/>
            <a:ext cx="804319" cy="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763EEF4-5256-836B-90B7-28C74B6021C8}"/>
              </a:ext>
            </a:extLst>
          </p:cNvPr>
          <p:cNvSpPr/>
          <p:nvPr/>
        </p:nvSpPr>
        <p:spPr>
          <a:xfrm>
            <a:off x="8361058" y="5999302"/>
            <a:ext cx="6918384" cy="1781707"/>
          </a:xfrm>
          <a:prstGeom prst="rect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Rombo 19">
            <a:extLst>
              <a:ext uri="{FF2B5EF4-FFF2-40B4-BE49-F238E27FC236}">
                <a16:creationId xmlns:a16="http://schemas.microsoft.com/office/drawing/2014/main" id="{E81623E3-D916-1B0F-541C-C01D2D877DAA}"/>
              </a:ext>
            </a:extLst>
          </p:cNvPr>
          <p:cNvSpPr/>
          <p:nvPr/>
        </p:nvSpPr>
        <p:spPr>
          <a:xfrm>
            <a:off x="16441949" y="6611779"/>
            <a:ext cx="2225615" cy="2225615"/>
          </a:xfrm>
          <a:prstGeom prst="diamond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2900193-9A62-54CB-4FCC-3EB969F5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7712" y="7288921"/>
            <a:ext cx="1854087" cy="87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Precio acción &gt;= 50 ?</a:t>
            </a:r>
            <a:endParaRPr lang="es-ES" sz="2000" b="0" dirty="0">
              <a:latin typeface="Avenir Next LT Pro"/>
              <a:ea typeface="DotumChe"/>
              <a:cs typeface="Arial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E93C49A-B863-A109-7769-C4F27EACFAA4}"/>
              </a:ext>
            </a:extLst>
          </p:cNvPr>
          <p:cNvCxnSpPr>
            <a:stCxn id="20" idx="2"/>
          </p:cNvCxnSpPr>
          <p:nvPr/>
        </p:nvCxnSpPr>
        <p:spPr>
          <a:xfrm flipH="1">
            <a:off x="17554755" y="8837394"/>
            <a:ext cx="2" cy="11128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02105761-E6CE-569F-204C-4E4F03DC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7712" y="10217683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COMPRA</a:t>
            </a:r>
            <a:endParaRPr lang="es-ES" sz="20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31" name="Rombo 30">
            <a:extLst>
              <a:ext uri="{FF2B5EF4-FFF2-40B4-BE49-F238E27FC236}">
                <a16:creationId xmlns:a16="http://schemas.microsoft.com/office/drawing/2014/main" id="{04FF4485-5449-AA27-2910-1D92CCC9EDC4}"/>
              </a:ext>
            </a:extLst>
          </p:cNvPr>
          <p:cNvSpPr/>
          <p:nvPr/>
        </p:nvSpPr>
        <p:spPr>
          <a:xfrm>
            <a:off x="19750974" y="6611779"/>
            <a:ext cx="2225615" cy="2225615"/>
          </a:xfrm>
          <a:prstGeom prst="diamond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Text Placeholder 38">
            <a:extLst>
              <a:ext uri="{FF2B5EF4-FFF2-40B4-BE49-F238E27FC236}">
                <a16:creationId xmlns:a16="http://schemas.microsoft.com/office/drawing/2014/main" id="{D5F48EAB-0747-3D17-1F96-8DE3908F4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6737" y="7288921"/>
            <a:ext cx="1854087" cy="87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Precio acción &lt;= 20 ?</a:t>
            </a:r>
            <a:endParaRPr lang="es-ES" sz="2000" b="0" dirty="0">
              <a:latin typeface="Avenir Next LT Pro"/>
              <a:ea typeface="DotumChe"/>
              <a:cs typeface="Arial"/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FD2AC04-7BE9-A2D6-B62E-735AE3DF9FA3}"/>
              </a:ext>
            </a:extLst>
          </p:cNvPr>
          <p:cNvCxnSpPr>
            <a:stCxn id="31" idx="2"/>
          </p:cNvCxnSpPr>
          <p:nvPr/>
        </p:nvCxnSpPr>
        <p:spPr>
          <a:xfrm flipH="1">
            <a:off x="20863780" y="8837394"/>
            <a:ext cx="2" cy="11128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476EBF07-1FE5-F100-CCCB-B5A1AD363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6737" y="10217683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VENTA</a:t>
            </a:r>
            <a:endParaRPr lang="es-ES" sz="2000" b="0" dirty="0">
              <a:latin typeface="Avenir Next LT Pro"/>
              <a:ea typeface="DotumChe"/>
              <a:cs typeface="Arial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2C09727-A44B-62BD-1D3C-96DF892406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223966" y="7176409"/>
            <a:ext cx="2" cy="11128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64CCA1D-499C-3400-A6F1-55EBF465FC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32991" y="7174664"/>
            <a:ext cx="2" cy="111280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B3B0BF69-E22B-8918-6EF1-3C543D4E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3325" y="7526235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NADA</a:t>
            </a:r>
            <a:endParaRPr lang="es-ES" sz="20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38" name="Text Placeholder 38">
            <a:extLst>
              <a:ext uri="{FF2B5EF4-FFF2-40B4-BE49-F238E27FC236}">
                <a16:creationId xmlns:a16="http://schemas.microsoft.com/office/drawing/2014/main" id="{A9F47AEB-1D84-A72C-5369-BAD7F1CB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0284" y="9056728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True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8E7CB5F-8E8F-CA72-9ADD-460095E32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7188" y="9074706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True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E59B18DE-DF86-FFBF-EDAE-B2C2362D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2957" y="7069587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False</a:t>
            </a:r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290F1A88-E821-9D2F-CF17-DD2A245C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8" y="7104222"/>
            <a:ext cx="1854087" cy="40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00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0164570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21628820" cy="13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Las funciones sirven para simplificar código de manera que los cálculos que se realizan dentro de la función se accionen cada vez que se le haga una llamada a la misma.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– Funciones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404A78-1DBE-BF4B-F899-0CC81A28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95" y="6698771"/>
            <a:ext cx="10164582" cy="384270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F193C4D-93B3-8534-F806-138F0FCB22CB}"/>
              </a:ext>
            </a:extLst>
          </p:cNvPr>
          <p:cNvSpPr/>
          <p:nvPr/>
        </p:nvSpPr>
        <p:spPr>
          <a:xfrm>
            <a:off x="7004649" y="6698771"/>
            <a:ext cx="3433313" cy="722296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E6C41E0-020E-0082-3274-8E7415175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710" y="5726149"/>
            <a:ext cx="247518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0"/>
              </a:spcAft>
              <a:defRPr/>
            </a:pPr>
            <a:r>
              <a:rPr lang="es-ES" sz="2800" b="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Nombre de la función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D4AA8DA-65CC-CEB7-DED4-2589F57E5EB8}"/>
              </a:ext>
            </a:extLst>
          </p:cNvPr>
          <p:cNvSpPr/>
          <p:nvPr/>
        </p:nvSpPr>
        <p:spPr>
          <a:xfrm>
            <a:off x="10491916" y="6698771"/>
            <a:ext cx="5548074" cy="722296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Text Placeholder 38">
            <a:extLst>
              <a:ext uri="{FF2B5EF4-FFF2-40B4-BE49-F238E27FC236}">
                <a16:creationId xmlns:a16="http://schemas.microsoft.com/office/drawing/2014/main" id="{F948C6C0-CDF8-8854-7779-553F41C8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0733" y="5997017"/>
            <a:ext cx="35044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0"/>
              </a:spcAft>
              <a:defRPr/>
            </a:pPr>
            <a:r>
              <a:rPr lang="es-ES" sz="2800" b="0" dirty="0">
                <a:solidFill>
                  <a:srgbClr val="00B050"/>
                </a:solidFill>
                <a:latin typeface="Avenir Next LT Pro"/>
                <a:ea typeface="DotumChe"/>
                <a:cs typeface="Arial"/>
              </a:rPr>
              <a:t>Parámetros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20DBE28-555C-E4FB-1B61-57BE2FA44DB1}"/>
              </a:ext>
            </a:extLst>
          </p:cNvPr>
          <p:cNvSpPr/>
          <p:nvPr/>
        </p:nvSpPr>
        <p:spPr>
          <a:xfrm>
            <a:off x="7004649" y="7691935"/>
            <a:ext cx="9035341" cy="1969652"/>
          </a:xfrm>
          <a:prstGeom prst="rect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D2F24570-D7A7-CD75-CA42-B3E6E9646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3348" y="8461317"/>
            <a:ext cx="43187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s-ES" sz="2800" b="0" dirty="0">
                <a:solidFill>
                  <a:schemeClr val="accent5"/>
                </a:solidFill>
                <a:latin typeface="Avenir Next LT Pro"/>
                <a:ea typeface="DotumChe"/>
                <a:cs typeface="Arial"/>
              </a:rPr>
              <a:t>Comandos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7051692-83C6-A1D9-7518-B7810D94FC13}"/>
              </a:ext>
            </a:extLst>
          </p:cNvPr>
          <p:cNvSpPr/>
          <p:nvPr/>
        </p:nvSpPr>
        <p:spPr>
          <a:xfrm>
            <a:off x="8616696" y="9887953"/>
            <a:ext cx="4961281" cy="653526"/>
          </a:xfrm>
          <a:prstGeom prst="rect">
            <a:avLst/>
          </a:prstGeom>
          <a:noFill/>
          <a:ln w="28575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7E2F9B56-AA09-FCAA-EEBA-255F351BD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353" y="10765981"/>
            <a:ext cx="43187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s-ES" sz="2800" b="0" dirty="0">
                <a:solidFill>
                  <a:srgbClr val="7030A0"/>
                </a:solidFill>
                <a:latin typeface="Avenir Next LT Pro"/>
                <a:ea typeface="DotumChe"/>
                <a:cs typeface="Arial"/>
              </a:rPr>
              <a:t>Valores (lista) a devolver</a:t>
            </a:r>
          </a:p>
        </p:txBody>
      </p:sp>
    </p:spTree>
    <p:extLst>
      <p:ext uri="{BB962C8B-B14F-4D97-AF65-F5344CB8AC3E}">
        <p14:creationId xmlns:p14="http://schemas.microsoft.com/office/powerpoint/2010/main" val="9584386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950" y="3412045"/>
            <a:ext cx="21611567" cy="6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Los bucles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For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permiten repetir un conjunto de comandos para cada elemento de una lista.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–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For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(Bucle)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B2CEAA-AF32-1B70-D35E-A591D8C1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722" y="5436469"/>
            <a:ext cx="8198034" cy="492919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8CC17EC-15C0-FA07-2740-BCAE1015E52F}"/>
              </a:ext>
            </a:extLst>
          </p:cNvPr>
          <p:cNvSpPr/>
          <p:nvPr/>
        </p:nvSpPr>
        <p:spPr>
          <a:xfrm>
            <a:off x="7929071" y="6242169"/>
            <a:ext cx="7331813" cy="4123497"/>
          </a:xfrm>
          <a:prstGeom prst="rect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EEDFA56E-25E9-5E70-504F-E232ED35B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3993" y="7670410"/>
            <a:ext cx="350449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/>
            </a:pPr>
            <a:r>
              <a:rPr lang="es-ES" sz="2800" dirty="0">
                <a:solidFill>
                  <a:schemeClr val="accent5"/>
                </a:solidFill>
                <a:latin typeface="Avenir Next LT Pro"/>
                <a:ea typeface="DotumChe"/>
                <a:cs typeface="Arial"/>
              </a:rPr>
              <a:t>Comandos</a:t>
            </a:r>
            <a:r>
              <a:rPr lang="es-ES" sz="2800" b="0" dirty="0">
                <a:solidFill>
                  <a:schemeClr val="accent5"/>
                </a:solidFill>
                <a:latin typeface="Avenir Next LT Pro"/>
                <a:ea typeface="DotumChe"/>
                <a:cs typeface="Arial"/>
              </a:rPr>
              <a:t> que se ejecutan en cada iteración del bucle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673AEB-AF0E-B666-4554-3890296D51C2}"/>
              </a:ext>
            </a:extLst>
          </p:cNvPr>
          <p:cNvSpPr/>
          <p:nvPr/>
        </p:nvSpPr>
        <p:spPr>
          <a:xfrm>
            <a:off x="7929071" y="5328563"/>
            <a:ext cx="1707391" cy="722296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72753BB-29CE-C8ED-73D7-24EE51185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0516" y="4630769"/>
            <a:ext cx="35044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0"/>
              </a:spcAft>
              <a:defRPr/>
            </a:pPr>
            <a:r>
              <a:rPr lang="es-ES" b="0" dirty="0">
                <a:solidFill>
                  <a:schemeClr val="accent1"/>
                </a:solidFill>
                <a:latin typeface="Avenir Next LT Pro"/>
                <a:ea typeface="DotumChe"/>
                <a:cs typeface="Arial"/>
              </a:rPr>
              <a:t>Nombre que se define para el elemento en cada iteración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671EF2-4518-4B93-1EF2-274903B9D901}"/>
              </a:ext>
            </a:extLst>
          </p:cNvPr>
          <p:cNvSpPr/>
          <p:nvPr/>
        </p:nvSpPr>
        <p:spPr>
          <a:xfrm>
            <a:off x="10255052" y="5443490"/>
            <a:ext cx="1512000" cy="492443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E604D9C3-856B-9725-C32D-B40E3BF73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052" y="4855974"/>
            <a:ext cx="35044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0"/>
              </a:spcAft>
              <a:defRPr/>
            </a:pPr>
            <a:r>
              <a:rPr lang="es-ES" sz="2400" b="0" dirty="0">
                <a:solidFill>
                  <a:srgbClr val="00B050"/>
                </a:solidFill>
                <a:latin typeface="Avenir Next LT Pro"/>
                <a:ea typeface="DotumChe"/>
                <a:cs typeface="Arial"/>
              </a:rPr>
              <a:t>Lista de elementos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53E6BB40-F2A0-0418-5AE3-14FA58785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878" y="11135926"/>
            <a:ext cx="21295639" cy="13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Explicación del código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Para 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For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cada acción (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i_accion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de la lista (acciones), haz lo que viene definido en los siguiente comandos.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412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68885"/>
            <a:ext cx="15431262" cy="835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Volatilidad (Desviación Estándar)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Dispersión de los rendimientos de un valor o índice de mercado.</a:t>
            </a:r>
            <a:endParaRPr lang="es-ES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Tracking Error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La desviación estándar de la diferencia entre los rendimientos de una inversión y su índice de referencia.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Covarianza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Una medida de cuánto varían conjuntamente dos variables. Indica el grado en que dos variables aleatorias tienden a cambiar en relación entre sí.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Correlación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Describe la magnitud y dirección en que dos variables cambian juntas y su valor está comprendido entre –1 y 1.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Beta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Una medida del riesgo de una acción en relación con el mercado.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Métricas estadísticas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principales para la medición de fondos: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Medidas de Riesgo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4BD5E6-305B-6AF8-DDA6-311B23AF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094" y="3803556"/>
            <a:ext cx="4724734" cy="1069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03021E35-D55F-988B-3C4A-82F548E3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4" b="-1220"/>
          <a:stretch/>
        </p:blipFill>
        <p:spPr>
          <a:xfrm>
            <a:off x="17552416" y="5749113"/>
            <a:ext cx="6023029" cy="9609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718B160-B8E1-15B1-A611-8CBE7E90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623" y="7635064"/>
            <a:ext cx="5250837" cy="9648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FF320764-1609-D305-B5FE-2A22F7CCD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205" y="9540912"/>
            <a:ext cx="3778639" cy="8465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2FE36EC-CB6E-73CB-9C10-D64A41DE4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8888" y="11066328"/>
            <a:ext cx="3790337" cy="10933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02689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001" y="4266017"/>
            <a:ext cx="21173034" cy="525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Presentación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Repaso de Python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IA: Ingeniería de </a:t>
            </a:r>
            <a:r>
              <a:rPr lang="es-ES" altLang="es-ES" sz="3200" b="0" dirty="0" err="1">
                <a:latin typeface="Avenir Next LT Pro"/>
                <a:cs typeface="Arial"/>
              </a:rPr>
              <a:t>prompting</a:t>
            </a:r>
            <a:r>
              <a:rPr lang="es-ES" altLang="es-ES" sz="3200" b="0" dirty="0">
                <a:latin typeface="Avenir Next LT Pro"/>
                <a:cs typeface="Arial"/>
              </a:rPr>
              <a:t> &amp; </a:t>
            </a:r>
            <a:r>
              <a:rPr lang="es-ES" altLang="es-ES" sz="3200" b="0" i="1" dirty="0" err="1">
                <a:latin typeface="Avenir Next LT Pro"/>
                <a:cs typeface="Arial"/>
              </a:rPr>
              <a:t>best</a:t>
            </a:r>
            <a:r>
              <a:rPr lang="es-ES" altLang="es-ES" sz="3200" b="0" i="1" dirty="0">
                <a:latin typeface="Avenir Next LT Pro"/>
                <a:cs typeface="Arial"/>
              </a:rPr>
              <a:t> </a:t>
            </a:r>
            <a:r>
              <a:rPr lang="es-ES" altLang="es-ES" sz="3200" b="0" i="1" dirty="0" err="1">
                <a:latin typeface="Avenir Next LT Pro"/>
                <a:cs typeface="Arial"/>
              </a:rPr>
              <a:t>practices</a:t>
            </a:r>
            <a:endParaRPr lang="es-ES" altLang="es-ES" sz="3200" b="0" i="1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 eaLnBrk="1" hangingPunct="1">
              <a:spcBef>
                <a:spcPts val="2400"/>
              </a:spcBef>
              <a:buFont typeface="+mj-lt"/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Práctica</a:t>
            </a:r>
            <a:endParaRPr lang="es-ES" altLang="es-ES" sz="3200" b="0" dirty="0">
              <a:latin typeface="Avenir Next LT Pro" panose="020B0504020202020204" pitchFamily="34" charset="0"/>
              <a:cs typeface="Arial" panose="020B0604020202020204" pitchFamily="34" charset="0"/>
            </a:endParaRPr>
          </a:p>
          <a:p>
            <a:pPr marL="696595" lvl="1" indent="-514350">
              <a:spcBef>
                <a:spcPts val="2400"/>
              </a:spcBef>
              <a:buAutoNum type="arabicPeriod"/>
            </a:pPr>
            <a:r>
              <a:rPr lang="es-ES" altLang="es-ES" sz="3200" b="0" dirty="0">
                <a:latin typeface="Avenir Next LT Pro"/>
                <a:cs typeface="Arial"/>
              </a:rPr>
              <a:t>Usos avanzados</a:t>
            </a:r>
            <a:endParaRPr lang="es-ES" altLang="es-ES" sz="3200" b="0" dirty="0">
              <a:latin typeface="Avenir Next LT Pro" panose="020B0504020202020204" pitchFamily="34" charset="0"/>
              <a:cs typeface="Arial"/>
            </a:endParaRPr>
          </a:p>
          <a:p>
            <a:pPr marL="582295" lvl="1" indent="-400050">
              <a:spcBef>
                <a:spcPts val="2400"/>
              </a:spcBef>
              <a:buFont typeface="Helvetica Neue Medium"/>
              <a:buAutoNum type="arabicPeriod"/>
              <a:defRPr/>
            </a:pPr>
            <a:endParaRPr lang="es-ES" altLang="es-ES" sz="2500" b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800" b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500" b="0" dirty="0">
              <a:solidFill>
                <a:srgbClr val="0031CC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sz="6000" dirty="0">
                <a:latin typeface="Avenir Next LT Pro" panose="020B0504020202020204" pitchFamily="34" charset="0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1726354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7797"/>
            <a:ext cx="16910700" cy="954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Alfa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Medida del desempeño de una inversión en relación con un índice de referencia.</a:t>
            </a:r>
            <a:endParaRPr lang="es-ES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Sharpe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 Medida del </a:t>
            </a: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performance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ajustado al riesgo de una inversión.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Información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Evalúa la rentabilidad de una cartera más allá de la rentabilidad de su índice de referencia, ajustados por la volatilidad.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Máxima Pérdida (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Maximum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Drawdown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Pérdida máxima desde el pico hasta el punto más bajo durante un período específico.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Sortino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Similar al ratio de Sharpe, pero se enfoca en el riesgo a la baja, considerando únicamente la desviación estándar de las rentabilidades negativas.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Ratio de Calmar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Relación entre la rentabilidad anualizada y la máxima pérdida, utilizada para evaluar el desempeño ajustado al riesgo de una inversión.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Métricas estadísticas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principales para la medición de fondos: </a:t>
            </a:r>
            <a:r>
              <a:rPr lang="es-ES" altLang="es-ES" sz="6000" dirty="0">
                <a:solidFill>
                  <a:srgbClr val="0031CC"/>
                </a:solidFill>
                <a:latin typeface="Avenir Next LT Pro"/>
                <a:cs typeface="Arial"/>
              </a:rPr>
              <a:t>Medidas de Rendimiento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3E5B9B-B4E1-040F-E0A1-FA1B15A9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772" y="3732990"/>
            <a:ext cx="1960423" cy="4295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018208-7759-4FE6-C0BA-2DE86228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533" y="4923844"/>
            <a:ext cx="3239614" cy="7098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FEFECAC-8414-27F1-4024-FECC2021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676" y="6470016"/>
            <a:ext cx="5172075" cy="7746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E45900-C4F3-9542-6E03-88FD08D73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897" y="8496655"/>
            <a:ext cx="5564160" cy="4480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n 10" descr="Forma&#10;&#10;Descripción generada automáticamente">
            <a:extLst>
              <a:ext uri="{FF2B5EF4-FFF2-40B4-BE49-F238E27FC236}">
                <a16:creationId xmlns:a16="http://schemas.microsoft.com/office/drawing/2014/main" id="{008B60D0-D0E4-B477-847F-08E949840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1824" y="10220475"/>
            <a:ext cx="5041177" cy="8407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3937013C-9F1A-8513-39F8-820FA43A8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5189" y="12061888"/>
            <a:ext cx="5097101" cy="7187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25492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18411"/>
            <a:ext cx="13908412" cy="923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uso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LLMs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mediante aplicaciones como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ChatGPT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permite ser exponencialmente más productivo. En este caso, nos vamos a enfocar en una aplicación concreta denominada "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", que será un asistente que nos ayudará a programar de manera rápida y eficiente todas las tareas que le especifiquemos en el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Google tiene su propio LLM denominado Gemini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integrado en Google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entorno que se utilizará para programar en esta sesión.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Codey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será el motor que se apalanca en Gemini para desarrollar código, en este caso, utilizando el lenguaje de Python. Es decir: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Gemini (el cerebro) interpreta el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que le escribimos y envía las instrucciones a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Codey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Por eso es tan relevante la ingeniería del </a:t>
            </a:r>
            <a:r>
              <a:rPr lang="es-ES" sz="3200" u="sng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así como darle </a:t>
            </a:r>
            <a:r>
              <a:rPr lang="es-ES" sz="3200" u="sng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feedback</a:t>
            </a:r>
            <a:r>
              <a:rPr lang="es-ES" sz="3200" u="sng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al Copiloto.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6320DFA-0FDA-41EF-3884-A46AA105A9FF}"/>
              </a:ext>
            </a:extLst>
          </p:cNvPr>
          <p:cNvSpPr/>
          <p:nvPr/>
        </p:nvSpPr>
        <p:spPr>
          <a:xfrm>
            <a:off x="16180159" y="4473503"/>
            <a:ext cx="6721535" cy="7578163"/>
          </a:xfrm>
          <a:prstGeom prst="roundRect">
            <a:avLst/>
          </a:prstGeom>
          <a:noFill/>
          <a:ln w="28575" cap="flat">
            <a:solidFill>
              <a:srgbClr val="4472C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Imagen 4" descr="Google Colab - A Step-by-step Guide - AlgoTrading101 Blog">
            <a:extLst>
              <a:ext uri="{FF2B5EF4-FFF2-40B4-BE49-F238E27FC236}">
                <a16:creationId xmlns:a16="http://schemas.microsoft.com/office/drawing/2014/main" id="{FB597502-59A0-A5C0-0AC6-DAAE07A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451" y="3418659"/>
            <a:ext cx="2743199" cy="18297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 descr="What is Vertex AI?. Vertex AI is an end-to-end machine… | by Dr Roushanak  Rahmat | Code Like A Girl">
            <a:extLst>
              <a:ext uri="{FF2B5EF4-FFF2-40B4-BE49-F238E27FC236}">
                <a16:creationId xmlns:a16="http://schemas.microsoft.com/office/drawing/2014/main" id="{21FE4395-2A22-FD36-B711-EE237490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72" t="8980" r="29348" b="10286"/>
          <a:stretch/>
        </p:blipFill>
        <p:spPr>
          <a:xfrm>
            <a:off x="18980284" y="10374592"/>
            <a:ext cx="1113201" cy="14038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Gemini (modelo de lenguaje) - Wikipedia, la enciclopedia libre">
            <a:extLst>
              <a:ext uri="{FF2B5EF4-FFF2-40B4-BE49-F238E27FC236}">
                <a16:creationId xmlns:a16="http://schemas.microsoft.com/office/drawing/2014/main" id="{545178DE-B795-845C-68FF-91DFFFF6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135" y="7345492"/>
            <a:ext cx="2743200" cy="1010920"/>
          </a:xfrm>
          <a:prstGeom prst="rect">
            <a:avLst/>
          </a:prstGeom>
        </p:spPr>
      </p:pic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AD9FAEF8-078E-2B42-266B-67F8BF71F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1733" y="9795302"/>
            <a:ext cx="2930014" cy="57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Codey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18502C0-9198-7E33-06B7-F3C9AED076A8}"/>
              </a:ext>
            </a:extLst>
          </p:cNvPr>
          <p:cNvSpPr/>
          <p:nvPr/>
        </p:nvSpPr>
        <p:spPr>
          <a:xfrm>
            <a:off x="17734130" y="5324801"/>
            <a:ext cx="3593849" cy="492443"/>
          </a:xfrm>
          <a:prstGeom prst="rect">
            <a:avLst/>
          </a:prstGeom>
          <a:noFill/>
          <a:ln w="28575" cap="flat">
            <a:solidFill>
              <a:srgbClr val="0031C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kern="1200" err="1">
                <a:latin typeface="Avenir Next LT Pro"/>
                <a:ea typeface="DotumChe"/>
                <a:cs typeface="Arial"/>
              </a:rPr>
              <a:t>Prompt</a:t>
            </a:r>
            <a:endParaRPr lang="es-ES" sz="3200" b="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DotumChe"/>
              <a:cs typeface="Arial"/>
            </a:endParaRP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A67A7A7-0534-0990-C59F-6378A3EB9EE8}"/>
              </a:ext>
            </a:extLst>
          </p:cNvPr>
          <p:cNvSpPr/>
          <p:nvPr/>
        </p:nvSpPr>
        <p:spPr>
          <a:xfrm>
            <a:off x="18359690" y="6310967"/>
            <a:ext cx="2337336" cy="918643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2985FAC5-EABB-36A8-5A43-A20D7F203457}"/>
              </a:ext>
            </a:extLst>
          </p:cNvPr>
          <p:cNvSpPr/>
          <p:nvPr/>
        </p:nvSpPr>
        <p:spPr>
          <a:xfrm>
            <a:off x="18359690" y="8773927"/>
            <a:ext cx="2337336" cy="918643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409726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8371"/>
            <a:ext cx="13549662" cy="1041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Al trabajar con un modelo de lenguaje grande (LLM), que es general y versátil, es importante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crear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específicos para obtener respuestas que se ajusten a nuestras necesidades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Este proceso de adaptación se conoce como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Fine-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modelo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y, en algunos casos, se utiliza una técnica llamada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LoRA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(Low-Rank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Adaptation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).</a:t>
            </a:r>
            <a:endParaRPr lang="es-ES" sz="3200" b="0" dirty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Fine-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permite personalizar el comportamiento del LLM para que genere resultados relevantes según nuestras preferencias y necesidades, como adaptar el modelo a un estilo específico de programación o a tareas concretas. Esto es posible porque los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LLMs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suelen estar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pre-entrenados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con grandes cantidades de datos, y la personalización se enfoca en ajustar estos conocimientos a contextos específicos.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erebro con relleno sólido">
            <a:extLst>
              <a:ext uri="{FF2B5EF4-FFF2-40B4-BE49-F238E27FC236}">
                <a16:creationId xmlns:a16="http://schemas.microsoft.com/office/drawing/2014/main" id="{EF70065F-F923-7377-E55F-DC665A7D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81225" y="5874000"/>
            <a:ext cx="1591733" cy="1581773"/>
          </a:xfrm>
          <a:prstGeom prst="rect">
            <a:avLst/>
          </a:prstGeom>
        </p:spPr>
      </p:pic>
      <p:pic>
        <p:nvPicPr>
          <p:cNvPr id="7" name="Gráfico 6" descr="Red con relleno sólido">
            <a:extLst>
              <a:ext uri="{FF2B5EF4-FFF2-40B4-BE49-F238E27FC236}">
                <a16:creationId xmlns:a16="http://schemas.microsoft.com/office/drawing/2014/main" id="{E0B8C701-2B9D-BD3A-DB92-A2E4EE416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0963" y="5731392"/>
            <a:ext cx="1771027" cy="17710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18A5BF-7BD3-1D2C-401C-113EB1F7F3BA}"/>
              </a:ext>
            </a:extLst>
          </p:cNvPr>
          <p:cNvSpPr txBox="1"/>
          <p:nvPr/>
        </p:nvSpPr>
        <p:spPr>
          <a:xfrm>
            <a:off x="16354466" y="5926375"/>
            <a:ext cx="153794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Conjunto de datos origen grande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1C673F7-97B8-462F-40F1-B48C0E5DE95F}"/>
              </a:ext>
            </a:extLst>
          </p:cNvPr>
          <p:cNvCxnSpPr/>
          <p:nvPr/>
        </p:nvCxnSpPr>
        <p:spPr>
          <a:xfrm>
            <a:off x="17696854" y="6658823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55598B7-37B7-CE7B-C685-2055E6A40999}"/>
              </a:ext>
            </a:extLst>
          </p:cNvPr>
          <p:cNvCxnSpPr>
            <a:cxnSpLocks/>
          </p:cNvCxnSpPr>
          <p:nvPr/>
        </p:nvCxnSpPr>
        <p:spPr>
          <a:xfrm>
            <a:off x="20666218" y="6619543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1E8187-A8D1-52B9-576D-2460E7A33256}"/>
              </a:ext>
            </a:extLst>
          </p:cNvPr>
          <p:cNvSpPr txBox="1"/>
          <p:nvPr/>
        </p:nvSpPr>
        <p:spPr>
          <a:xfrm>
            <a:off x="18559257" y="4904032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Entrenamiento previo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38A249-1464-3194-7825-0471893DFD09}"/>
              </a:ext>
            </a:extLst>
          </p:cNvPr>
          <p:cNvSpPr txBox="1"/>
          <p:nvPr/>
        </p:nvSpPr>
        <p:spPr>
          <a:xfrm>
            <a:off x="21320101" y="5212284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Modelo de origen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81D9687-FCF0-29EE-FE2F-A61D12D3CC63}"/>
              </a:ext>
            </a:extLst>
          </p:cNvPr>
          <p:cNvCxnSpPr>
            <a:cxnSpLocks/>
          </p:cNvCxnSpPr>
          <p:nvPr/>
        </p:nvCxnSpPr>
        <p:spPr>
          <a:xfrm flipH="1">
            <a:off x="19604484" y="7599720"/>
            <a:ext cx="1993" cy="104779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Gráfico 15" descr="Red con relleno sólido">
            <a:extLst>
              <a:ext uri="{FF2B5EF4-FFF2-40B4-BE49-F238E27FC236}">
                <a16:creationId xmlns:a16="http://schemas.microsoft.com/office/drawing/2014/main" id="{912928B5-1364-47A1-ABA7-2EFC6B9B2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1470" y="8680898"/>
            <a:ext cx="1771027" cy="177102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C076619-839C-67DB-EAD4-CC346F3059A4}"/>
              </a:ext>
            </a:extLst>
          </p:cNvPr>
          <p:cNvSpPr txBox="1"/>
          <p:nvPr/>
        </p:nvSpPr>
        <p:spPr>
          <a:xfrm>
            <a:off x="18500116" y="10608961"/>
            <a:ext cx="209574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latin typeface="Avenir Next LT Pro"/>
                <a:ea typeface="DotumChe"/>
                <a:cs typeface="Arial"/>
              </a:rPr>
              <a:t>AJUSTE</a:t>
            </a:r>
            <a:endParaRPr lang="es-ES" dirty="0"/>
          </a:p>
        </p:txBody>
      </p:sp>
      <p:pic>
        <p:nvPicPr>
          <p:cNvPr id="18" name="Gráfico 17" descr="Cerebro con relleno sólido">
            <a:extLst>
              <a:ext uri="{FF2B5EF4-FFF2-40B4-BE49-F238E27FC236}">
                <a16:creationId xmlns:a16="http://schemas.microsoft.com/office/drawing/2014/main" id="{E60D266B-0E15-5BFE-4070-E51558C54D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81663" y="8873154"/>
            <a:ext cx="1591733" cy="15817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4CD1B34-BAE8-7D4C-020F-08381192FC70}"/>
              </a:ext>
            </a:extLst>
          </p:cNvPr>
          <p:cNvSpPr txBox="1"/>
          <p:nvPr/>
        </p:nvSpPr>
        <p:spPr>
          <a:xfrm>
            <a:off x="19841039" y="7918497"/>
            <a:ext cx="209574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Copia</a:t>
            </a:r>
            <a:endParaRPr lang="es-ES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8FC8CE-39C4-A323-55B8-FB373D9817F6}"/>
              </a:ext>
            </a:extLst>
          </p:cNvPr>
          <p:cNvCxnSpPr>
            <a:cxnSpLocks/>
          </p:cNvCxnSpPr>
          <p:nvPr/>
        </p:nvCxnSpPr>
        <p:spPr>
          <a:xfrm>
            <a:off x="17697290" y="9697695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0065159-4FDB-9F8B-9860-72D1EEFAB7C3}"/>
              </a:ext>
            </a:extLst>
          </p:cNvPr>
          <p:cNvCxnSpPr>
            <a:cxnSpLocks/>
          </p:cNvCxnSpPr>
          <p:nvPr/>
        </p:nvCxnSpPr>
        <p:spPr>
          <a:xfrm>
            <a:off x="20527641" y="9698132"/>
            <a:ext cx="814791" cy="1908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7F2549-5E27-D9B4-9792-31E0CB3C11C3}"/>
              </a:ext>
            </a:extLst>
          </p:cNvPr>
          <p:cNvSpPr txBox="1"/>
          <p:nvPr/>
        </p:nvSpPr>
        <p:spPr>
          <a:xfrm>
            <a:off x="21340398" y="10604452"/>
            <a:ext cx="2095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kern="1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Modelo de destino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66B5874-C021-5D65-46E6-076F6A4BE921}"/>
              </a:ext>
            </a:extLst>
          </p:cNvPr>
          <p:cNvSpPr txBox="1"/>
          <p:nvPr/>
        </p:nvSpPr>
        <p:spPr>
          <a:xfrm>
            <a:off x="16354903" y="9124118"/>
            <a:ext cx="153794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kern="1200" dirty="0">
                <a:latin typeface="Avenir Next LT Pro"/>
                <a:ea typeface="DotumChe"/>
                <a:cs typeface="Arial"/>
              </a:rPr>
              <a:t>Conjunto de datos destino pequeño</a:t>
            </a:r>
          </a:p>
        </p:txBody>
      </p:sp>
    </p:spTree>
    <p:extLst>
      <p:ext uri="{BB962C8B-B14F-4D97-AF65-F5344CB8AC3E}">
        <p14:creationId xmlns:p14="http://schemas.microsoft.com/office/powerpoint/2010/main" val="1022861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105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El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consiste en aprender a enfocar de manera precisa nuestra comunicación con un agente conversacional. Para lograrlo, es importante seguir ciertas reglas, similares a las que usamos en la vida cotidiana al ajustar nuestro lenguaje según el contexto. Estas reglas se basan en una combinación de tres elementos:</a:t>
            </a:r>
            <a:endParaRPr lang="es-ES" sz="3200" b="0" dirty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Sintaxis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Construir frases completas y estructuradas siguiendo un marco definido, como 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framework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CAREF.</a:t>
            </a:r>
            <a:endParaRPr lang="es-ES" dirty="0"/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Gramática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Utilizar correctamente los elementos necesarios, como comillas "", paréntesis (), y otros símbolos clave.</a:t>
            </a:r>
            <a:endParaRPr lang="es-ES" dirty="0"/>
          </a:p>
          <a:p>
            <a:pPr marL="914400" lvl="1" indent="-514350" algn="just"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Estilos conversacionales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Elegir el enfoque adecuado para interactuar, como Zero-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Few-shot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,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Thought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o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Knowledge-based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estos elementos, es importante considerar la 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ventana de contexto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del Copiloto. Esta ventana de contexto es la cantidad de información que el agente conversacional puede procesar y "recordar" durante una interacción. Determina cuánto texto previo se tiene en cuenta para generar respuestas coherentes y relevantes, ayudando al agente a priorizar la información más importante en cada momento.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971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4B8257D5-F85B-73AF-CCD0-A0325533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0134"/>
            <a:ext cx="8417490" cy="897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Sintaxis:</a:t>
            </a:r>
          </a:p>
          <a:p>
            <a:pPr marL="457200" indent="-457200" algn="just"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 construcción de frases completas y estructuradas es esencial para una comunicación efectiva con agentes conversacionales. Esto asegura claridad y precisión en las respuestas generadas.</a:t>
            </a:r>
          </a:p>
          <a:p>
            <a:pPr marL="914400" lvl="1" indent="-514350" algn="just">
              <a:spcAft>
                <a:spcPts val="3500"/>
              </a:spcAft>
              <a:buFont typeface="Wingdings"/>
              <a:buChar char="Ø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Marco CAREF: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Un marco práctico para diseñar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efectivos, basado en cinco elementos.</a:t>
            </a:r>
          </a:p>
          <a:p>
            <a:pPr marL="457200" indent="-457200" algn="just"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esto, para orientar correctamente el Fine-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Tuning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modelo, es aconsejable dar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feedback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(buen trabajo/no es la respuesta deseada) para ir ajustando el modelo y que las respuestas tengan una mayor precisión.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B60CD6-3370-79BA-BBEF-F99A91B4062D}"/>
              </a:ext>
            </a:extLst>
          </p:cNvPr>
          <p:cNvSpPr txBox="1"/>
          <p:nvPr/>
        </p:nvSpPr>
        <p:spPr>
          <a:xfrm>
            <a:off x="10999980" y="4690268"/>
            <a:ext cx="52804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5. </a:t>
            </a:r>
            <a:r>
              <a:rPr lang="es-ES_tradnl" sz="2000" dirty="0" err="1">
                <a:latin typeface="Avenir Next LT Pro"/>
              </a:rPr>
              <a:t>Format</a:t>
            </a:r>
            <a:r>
              <a:rPr lang="es-ES_tradnl" sz="2000" dirty="0">
                <a:latin typeface="Avenir Next LT Pro"/>
              </a:rPr>
              <a:t> (Formato)</a:t>
            </a:r>
            <a:r>
              <a:rPr lang="es-ES_tradnl" sz="2000" b="0" dirty="0">
                <a:latin typeface="Avenir Next LT Pro"/>
              </a:rPr>
              <a:t>: Define el formato esperado para la respuesta.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Devuelve el resultado en </a:t>
            </a:r>
            <a:r>
              <a:rPr lang="es-ES_tradnl" sz="2000" b="0" i="1" dirty="0" err="1">
                <a:latin typeface="Avenir Next LT Pro"/>
              </a:rPr>
              <a:t>fomato</a:t>
            </a:r>
            <a:r>
              <a:rPr lang="es-ES_tradnl" sz="2000" b="0" i="1" dirty="0">
                <a:latin typeface="Avenir Next LT Pro"/>
              </a:rPr>
              <a:t> JSON.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751085-1716-B222-EBD7-B5DF12F76CF1}"/>
              </a:ext>
            </a:extLst>
          </p:cNvPr>
          <p:cNvSpPr txBox="1"/>
          <p:nvPr/>
        </p:nvSpPr>
        <p:spPr>
          <a:xfrm>
            <a:off x="20249661" y="4244364"/>
            <a:ext cx="3970638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2000" dirty="0">
                <a:latin typeface="Avenir Next LT Pro"/>
              </a:rPr>
              <a:t>4. </a:t>
            </a:r>
            <a:r>
              <a:rPr lang="es-ES_tradnl" sz="2000" dirty="0" err="1">
                <a:latin typeface="Avenir Next LT Pro"/>
              </a:rPr>
              <a:t>Examples</a:t>
            </a:r>
            <a:r>
              <a:rPr lang="es-ES_tradnl" sz="2000" dirty="0">
                <a:latin typeface="Avenir Next LT Pro"/>
              </a:rPr>
              <a:t> (Ejemplos)</a:t>
            </a:r>
            <a:r>
              <a:rPr lang="es-ES_tradnl" sz="2000" b="0" dirty="0">
                <a:latin typeface="Avenir Next LT Pro"/>
              </a:rPr>
              <a:t>: Añade ejemplos específicos para guiar al agente y reducir ambigüedades.</a:t>
            </a:r>
            <a:endParaRPr lang="es-ES_tradnl" sz="2000" dirty="0">
              <a:latin typeface="Avenir Next LT Pro"/>
            </a:endParaRPr>
          </a:p>
          <a:p>
            <a:pPr lvl="1" indent="0" algn="l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La suma de dos números como 3 y 5 da como resultado 8. Muestra: Input: 3,5 Output: 8</a:t>
            </a:r>
            <a:endParaRPr lang="es-ES_tradnl" sz="2000" b="0" dirty="0">
              <a:latin typeface="Avenir Next LT Pro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94A5FC-DC94-1346-CE45-EC822F376F95}"/>
              </a:ext>
            </a:extLst>
          </p:cNvPr>
          <p:cNvSpPr txBox="1"/>
          <p:nvPr/>
        </p:nvSpPr>
        <p:spPr>
          <a:xfrm>
            <a:off x="10807598" y="6158097"/>
            <a:ext cx="479442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3. </a:t>
            </a:r>
            <a:r>
              <a:rPr lang="es-ES_tradnl" sz="2000" dirty="0" err="1">
                <a:latin typeface="Avenir Next LT Pro"/>
              </a:rPr>
              <a:t>Results</a:t>
            </a:r>
            <a:r>
              <a:rPr lang="es-ES_tradnl" sz="2000" dirty="0">
                <a:latin typeface="Avenir Next LT Pro"/>
              </a:rPr>
              <a:t> (Resultados)</a:t>
            </a:r>
            <a:r>
              <a:rPr lang="es-ES_tradnl" sz="2000" b="0" dirty="0">
                <a:latin typeface="Avenir Next LT Pro"/>
              </a:rPr>
              <a:t>: Indica el resultado o nivel de detalle deseado.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Devuelve el código con comentarios en inglés.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8530E1-6DC3-30B1-F27F-D74A619289B8}"/>
              </a:ext>
            </a:extLst>
          </p:cNvPr>
          <p:cNvSpPr txBox="1"/>
          <p:nvPr/>
        </p:nvSpPr>
        <p:spPr>
          <a:xfrm>
            <a:off x="20949650" y="7226014"/>
            <a:ext cx="294090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2000" dirty="0">
                <a:latin typeface="Avenir Next LT Pro"/>
              </a:rPr>
              <a:t>2. </a:t>
            </a:r>
            <a:r>
              <a:rPr lang="es-ES_tradnl" sz="2000" dirty="0" err="1">
                <a:latin typeface="Avenir Next LT Pro"/>
              </a:rPr>
              <a:t>Actions</a:t>
            </a:r>
            <a:r>
              <a:rPr lang="es-ES_tradnl" sz="2000" dirty="0">
                <a:latin typeface="Avenir Next LT Pro"/>
              </a:rPr>
              <a:t> (Acciones)</a:t>
            </a:r>
            <a:r>
              <a:rPr lang="es-ES_tradnl" sz="2000" b="0" dirty="0">
                <a:latin typeface="Avenir Next LT Pro"/>
              </a:rPr>
              <a:t>: Describe lo que se espera que haga el agente.</a:t>
            </a:r>
            <a:endParaRPr lang="es-ES_tradnl" sz="2000" dirty="0">
              <a:latin typeface="Avenir Next LT Pro"/>
            </a:endParaRPr>
          </a:p>
          <a:p>
            <a:pPr lvl="1" indent="0" algn="l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Escribe un código que sume dos números.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B36676-4371-23CB-F409-4F52819CB0AE}"/>
              </a:ext>
            </a:extLst>
          </p:cNvPr>
          <p:cNvSpPr txBox="1"/>
          <p:nvPr/>
        </p:nvSpPr>
        <p:spPr>
          <a:xfrm>
            <a:off x="10513948" y="8787558"/>
            <a:ext cx="3987114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_tradnl" sz="2000" dirty="0">
                <a:latin typeface="Avenir Next LT Pro"/>
              </a:rPr>
              <a:t> 1. </a:t>
            </a:r>
            <a:r>
              <a:rPr lang="es-ES_tradnl" sz="2000" dirty="0" err="1">
                <a:latin typeface="Avenir Next LT Pro"/>
              </a:rPr>
              <a:t>Context</a:t>
            </a:r>
            <a:r>
              <a:rPr lang="es-ES_tradnl" sz="2000" dirty="0">
                <a:latin typeface="Avenir Next LT Pro"/>
              </a:rPr>
              <a:t> (Contexto)</a:t>
            </a:r>
            <a:r>
              <a:rPr lang="es-ES_tradnl" sz="2000" b="0" dirty="0">
                <a:latin typeface="Avenir Next LT Pro"/>
              </a:rPr>
              <a:t>: Proporciona el trasfondo necesario para que el agente entienda la situación o el problema.</a:t>
            </a:r>
            <a:endParaRPr lang="es-ES_tradnl" sz="2000" dirty="0">
              <a:latin typeface="Avenir Next LT Pro"/>
            </a:endParaRPr>
          </a:p>
          <a:p>
            <a:pPr lvl="1" indent="0" algn="r"/>
            <a:r>
              <a:rPr lang="es-ES_tradnl" sz="2000" b="0" dirty="0">
                <a:latin typeface="Avenir Next LT Pro"/>
              </a:rPr>
              <a:t>"</a:t>
            </a:r>
            <a:r>
              <a:rPr lang="es-ES_tradnl" sz="2000" b="0" i="1" dirty="0">
                <a:latin typeface="Avenir Next LT Pro"/>
              </a:rPr>
              <a:t>Eres un asistente que ayuda con la programación en Python.</a:t>
            </a:r>
            <a:r>
              <a:rPr lang="es-ES_tradnl" sz="2000" b="0" dirty="0">
                <a:latin typeface="Avenir Next LT Pro"/>
              </a:rPr>
              <a:t>"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AA7D36-AD0A-D8F6-79B8-D4A314A56CEE}"/>
              </a:ext>
            </a:extLst>
          </p:cNvPr>
          <p:cNvSpPr txBox="1"/>
          <p:nvPr/>
        </p:nvSpPr>
        <p:spPr>
          <a:xfrm>
            <a:off x="15389625" y="3412595"/>
            <a:ext cx="604657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u="sng" kern="1200">
                <a:solidFill>
                  <a:srgbClr val="595959"/>
                </a:solidFill>
                <a:latin typeface="Avenir Next LT Pro"/>
                <a:ea typeface="DotumChe"/>
                <a:cs typeface="Arial"/>
              </a:rPr>
              <a:t>Marco CAREF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2232E3-9F6B-93CC-195C-3BD3AF44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41" y="4693657"/>
            <a:ext cx="8080031" cy="82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579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1005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+mn-lt"/>
                <a:cs typeface="+mn-lt"/>
              </a:rPr>
              <a:t>Gramática:</a:t>
            </a:r>
            <a:endParaRPr lang="es-ES" sz="3200" b="0" err="1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Comillas dobles "" o Comillas simples ''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Delimitan texto literal que el agente debe incluir o interpretar.</a:t>
            </a: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 Escribe una frase que incluya la palabra "inteligencia artificial".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Paréntesis ()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Agrupan opciones o aclaran significados en una instrucción.</a:t>
            </a:r>
            <a:endParaRPr lang="en-U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 Describe el impacto del cambio climático en (economía, salud o biodiversidad).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latin typeface="Avenir Next LT Pro"/>
                <a:cs typeface="Arial"/>
              </a:rPr>
              <a:t>Corchetes []</a:t>
            </a:r>
            <a:r>
              <a:rPr lang="es-ES" sz="3200" b="0" dirty="0">
                <a:latin typeface="Avenir Next LT Pro"/>
                <a:cs typeface="Arial"/>
              </a:rPr>
              <a:t>: Indican valores opcionales o elementos que el agente puede ignorar si no se especifican.</a:t>
            </a:r>
            <a:endParaRPr lang="en-US" sz="3200" b="0" dirty="0"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 Genera un título para un artículo [en inglés].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Llaves {}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Se usan principalmente para definir variables.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 Reemplaza {x} y {y} en esta fórmula: x + y = z.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Puntos suspensivos ...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Indican continuidad o solicitudes abiertas.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 Completa la frase: "La inteligencia artificial...".</a:t>
            </a:r>
          </a:p>
          <a:p>
            <a:pPr marL="457200" indent="-457200" algn="just">
              <a:buFont typeface="Calibri"/>
              <a:buChar char="-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cs typeface="Arial"/>
              </a:rPr>
              <a:t>Dos puntos 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cs typeface="Arial"/>
              </a:rPr>
              <a:t>: Introducen listas, parámetros o estructuras de datos.</a:t>
            </a:r>
            <a:endParaRPr lang="en-US" sz="3200" b="0" dirty="0">
              <a:solidFill>
                <a:srgbClr val="000000"/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 Lista las tareas:</a:t>
            </a: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    - Aprender Python</a:t>
            </a:r>
          </a:p>
          <a:p>
            <a:pPr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    - Practicar machine </a:t>
            </a:r>
            <a:r>
              <a:rPr lang="es-ES" sz="28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cs typeface="Arial"/>
              </a:rPr>
              <a:t>learning</a:t>
            </a:r>
            <a:endParaRPr lang="es-ES" sz="2800" b="0" i="1" err="1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endParaRPr lang="es-ES" sz="2800" b="0" i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  <a:p>
            <a:pPr algn="just">
              <a:defRPr/>
            </a:pPr>
            <a:endParaRPr lang="es-ES" sz="2800" b="0" i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211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89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Estilos conversacionales:</a:t>
            </a:r>
            <a:endParaRPr lang="es-ES"/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Zero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Consiste en no proporcionar ningún ejemplo al Copiloto, permitiendo que genere el resultado más probable basándose únicamente en los datos con los que ha sido entrenado.</a:t>
            </a:r>
          </a:p>
          <a:p>
            <a:pPr marL="400050" indent="-57150"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¿Qué es el aprendizaje supervisado en machine </a:t>
            </a:r>
            <a:r>
              <a:rPr lang="es-ES" sz="2800" b="0" i="1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learning</a:t>
            </a: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?</a:t>
            </a: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Few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shot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Implica incluir varios ejemplos en el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guiar al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 reducir la posibilidad de obtener resultados ambiguos.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Ejemplo 1: Input: "2+3", Output: "5"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Ejemplo 2: Input: "6+4", Output: "10"</a:t>
            </a:r>
          </a:p>
          <a:p>
            <a:pPr marL="40005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Ahora, responde a esta pregunta: Input: "9+4"</a:t>
            </a:r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Chain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Tought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Es un enfoque en el que se desglosan las instrucciones paso a paso, explicando detalladamente al Copiloto todo lo que debe hacer en el programa.</a:t>
            </a:r>
          </a:p>
          <a:p>
            <a:pPr marL="514350" algn="just">
              <a:spcAft>
                <a:spcPts val="2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Quiero escribir un código que me permita realizar una agrupación de fondos en distintas categorías. Lista los pasos del proceso.</a:t>
            </a:r>
          </a:p>
          <a:p>
            <a:pPr marL="457200" indent="-457200" algn="just">
              <a:buFont typeface="Arial"/>
              <a:buChar char="•"/>
              <a:defRPr/>
            </a:pP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Knowledge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based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Se centra en resaltar partes del código para enfatizar la información más relevante, orientando de manera efectiva al Copiloto.</a:t>
            </a:r>
          </a:p>
          <a:p>
            <a:pPr indent="342900" algn="just"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Aquí tienes un fragmento de código en Python: XYZ</a:t>
            </a:r>
          </a:p>
          <a:p>
            <a:pPr indent="342900" algn="just">
              <a:spcAft>
                <a:spcPts val="3500"/>
              </a:spcAft>
              <a:defRPr/>
            </a:pPr>
            <a:r>
              <a:rPr lang="es-ES" sz="28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/>
                <a:ea typeface="DotumChe"/>
                <a:cs typeface="Arial"/>
              </a:rPr>
              <a:t>Explica cómo funciona este código.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6195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96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Ejemplo de </a:t>
            </a:r>
            <a:r>
              <a:rPr lang="es-ES" sz="3200" dirty="0" err="1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(resaltados en azul las variables en el </a:t>
            </a:r>
            <a:r>
              <a:rPr lang="es-ES" sz="3200" b="0" dirty="0" err="1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prompt</a:t>
            </a: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)</a:t>
            </a: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:</a:t>
            </a:r>
            <a:endParaRPr lang="es-ES" dirty="0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"Eres un experto analista financiero especializado en data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sciencie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 series temporales. Quiero que analices el mercado de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activo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en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país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durante el periodo del {</a:t>
            </a:r>
            <a:r>
              <a:rPr lang="es-ES" sz="32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fecha_inicio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al {</a:t>
            </a:r>
            <a:r>
              <a:rPr lang="es-ES" sz="3200" dirty="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fecha_fin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}. Crea un informe detallado con las siguientes actividades:</a:t>
            </a:r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- Realizar un análisis técnico básico (niveles de soporte, resistencia y tendencias).</a:t>
            </a:r>
            <a:endParaRPr lang="es-ES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- Devuelve el valor de la rentabilidad media diaria, rentabilidad total, desviación estándar, Ratio de Sharpe y Máximo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Drawdown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 </a:t>
            </a:r>
            <a:endParaRPr lang="es-ES"/>
          </a:p>
          <a:p>
            <a:pPr algn="just">
              <a:defRPr/>
            </a:pP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Quiero el formato de los resultados sea el siguiente: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país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}, {</a:t>
            </a:r>
            <a:r>
              <a:rPr lang="es-ES" sz="32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activo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}: {</a:t>
            </a:r>
            <a:r>
              <a:rPr lang="es-ES" sz="320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fecha_inicio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 - {</a:t>
            </a:r>
            <a:r>
              <a:rPr lang="es-ES" sz="3200" err="1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fecha_fin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}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Nivel Soporte: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Nivel Resistencia: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Tendencia: Alcista/Neutral/Bajista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Rentabilidad media diaria: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...</a:t>
            </a:r>
            <a:endParaRPr lang="es-ES"/>
          </a:p>
          <a:p>
            <a:pPr algn="just"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7720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44846"/>
            <a:ext cx="2179573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RESULTADO del Ejemplo: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3. Ingeniería de </a:t>
            </a:r>
            <a:r>
              <a:rPr lang="es-ES" altLang="es-ES" sz="6000" b="0" dirty="0" err="1">
                <a:solidFill>
                  <a:srgbClr val="0031CC"/>
                </a:solidFill>
                <a:latin typeface="Avenir Next LT Pro"/>
                <a:cs typeface="Arial"/>
              </a:rPr>
              <a:t>prompting</a:t>
            </a: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 &amp;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best</a:t>
            </a:r>
            <a:r>
              <a:rPr lang="es-ES" altLang="es-ES" sz="6000" b="0" i="1" dirty="0">
                <a:solidFill>
                  <a:srgbClr val="0031CC"/>
                </a:solidFill>
                <a:latin typeface="Avenir Next LT Pro"/>
                <a:cs typeface="Arial"/>
              </a:rPr>
              <a:t> </a:t>
            </a:r>
            <a:r>
              <a:rPr lang="es-ES" altLang="es-ES" sz="6000" b="0" i="1" dirty="0" err="1">
                <a:solidFill>
                  <a:srgbClr val="0031CC"/>
                </a:solidFill>
                <a:latin typeface="Avenir Next LT Pro"/>
                <a:cs typeface="Arial"/>
              </a:rPr>
              <a:t>practices</a:t>
            </a:r>
            <a:endParaRPr lang="es-ES" altLang="es-ES" sz="6000" i="1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DA645A0-46C1-AE70-5015-51FB4496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9" y="4113286"/>
            <a:ext cx="8976670" cy="88294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877C7B56-EEB3-2C1A-66A2-CF750426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346" y="4110744"/>
            <a:ext cx="6334125" cy="87591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6CFB879-56F9-73B0-5112-987E99DF9175}"/>
              </a:ext>
            </a:extLst>
          </p:cNvPr>
          <p:cNvSpPr/>
          <p:nvPr/>
        </p:nvSpPr>
        <p:spPr>
          <a:xfrm>
            <a:off x="9712738" y="4291220"/>
            <a:ext cx="534303" cy="519351"/>
          </a:xfrm>
          <a:prstGeom prst="ellipse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</a:t>
            </a:r>
            <a:endParaRPr kumimoji="0" lang="es-E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875871-9E24-42CC-F64E-9BE18AE74037}"/>
              </a:ext>
            </a:extLst>
          </p:cNvPr>
          <p:cNvSpPr/>
          <p:nvPr/>
        </p:nvSpPr>
        <p:spPr>
          <a:xfrm>
            <a:off x="18980965" y="4292031"/>
            <a:ext cx="534303" cy="519351"/>
          </a:xfrm>
          <a:prstGeom prst="ellipse">
            <a:avLst/>
          </a:prstGeom>
          <a:solidFill>
            <a:srgbClr val="0031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endParaRPr kumimoji="0" lang="es-E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BB41F6AA-8F05-55EA-EA07-C843DD916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4400" y="11772590"/>
            <a:ext cx="32624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2500"/>
              </a:spcAft>
              <a:defRPr/>
            </a:pPr>
            <a:r>
              <a:rPr lang="es-ES" sz="3200" b="0" dirty="0">
                <a:solidFill>
                  <a:srgbClr val="0031CC"/>
                </a:solidFill>
                <a:latin typeface="Avenir Next LT Pro"/>
                <a:ea typeface="DotumChe"/>
                <a:cs typeface="Arial"/>
              </a:rPr>
              <a:t>resultado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A846E57-10DF-5365-A8ED-9E65E779317A}"/>
              </a:ext>
            </a:extLst>
          </p:cNvPr>
          <p:cNvSpPr/>
          <p:nvPr/>
        </p:nvSpPr>
        <p:spPr>
          <a:xfrm>
            <a:off x="19744428" y="11226262"/>
            <a:ext cx="435723" cy="1597572"/>
          </a:xfrm>
          <a:prstGeom prst="rightBrace">
            <a:avLst/>
          </a:prstGeom>
          <a:noFill/>
          <a:ln w="28575" cap="flat">
            <a:solidFill>
              <a:srgbClr val="0031C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897313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6608"/>
            <a:ext cx="21120235" cy="13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Objetivo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Identificar grupos (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 de fondos calculando métricas estadísticas. Todo el proceso de desarrollo de código se realizará escribiendo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prompts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en Google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usando Gemini.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4. Práctica</a:t>
            </a:r>
            <a:endParaRPr lang="es-ES" altLang="es-ES" sz="600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7F56F87D-F467-E6A3-8912-94CFE931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534" y="7086258"/>
            <a:ext cx="5010150" cy="42481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546D45B-2076-977A-8B1B-FB0A52E5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827" y="7106774"/>
            <a:ext cx="933450" cy="42100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7F060672-07FC-2D99-C0D5-68632536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88" y="6774413"/>
            <a:ext cx="13638513" cy="4876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Diagrama de flujo: extraer 14">
            <a:extLst>
              <a:ext uri="{FF2B5EF4-FFF2-40B4-BE49-F238E27FC236}">
                <a16:creationId xmlns:a16="http://schemas.microsoft.com/office/drawing/2014/main" id="{E73485AE-3DE6-485F-47C4-C1E72C512F04}"/>
              </a:ext>
            </a:extLst>
          </p:cNvPr>
          <p:cNvSpPr/>
          <p:nvPr/>
        </p:nvSpPr>
        <p:spPr>
          <a:xfrm rot="5400000">
            <a:off x="14016703" y="8864970"/>
            <a:ext cx="3437237" cy="685800"/>
          </a:xfrm>
          <a:prstGeom prst="flowChartExtract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E4FE2302-F1AE-BE04-EDC9-BFD675794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288" y="5833421"/>
            <a:ext cx="8079738" cy="5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Fondos y sus correspondientes métricas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25C796BB-1B86-2C65-D367-68B4E5D40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594" y="5833954"/>
            <a:ext cx="8079738" cy="5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2800" dirty="0">
                <a:solidFill>
                  <a:srgbClr val="0070C0"/>
                </a:solidFill>
                <a:latin typeface="Avenir Next LT Pro"/>
                <a:ea typeface="DotumChe"/>
                <a:cs typeface="Arial"/>
              </a:rPr>
              <a:t>Visualización de fondos por grupos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34677002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089" y="2990708"/>
            <a:ext cx="14264537" cy="890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Iñaki Munarriz Herrador</a:t>
            </a:r>
            <a:endParaRPr lang="es-ES" sz="3200" b="0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spcAft>
                <a:spcPts val="2500"/>
              </a:spcAft>
              <a:buFont typeface="Arial,Sans-Serif" panose="05000000000000000000" pitchFamily="2" charset="2"/>
              <a:buChar char="•"/>
            </a:pPr>
            <a:r>
              <a:rPr lang="es-ES" sz="2800" b="0" err="1">
                <a:latin typeface="Avenir Next LT Pro"/>
                <a:ea typeface="DotumChe"/>
                <a:cs typeface="Arial"/>
              </a:rPr>
              <a:t>Investment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Manager del Global CIO Office en Santander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Asset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Management. </a:t>
            </a:r>
            <a:endParaRPr lang="es-ES" sz="280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Licenciado en Ingeniería Superior Industrial por la Universidad de Navarra.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Empezó su carrera profesional en Deloitte como Consultor de Estrategia en el departamento EU&amp;TMT enfocándose en el sector de la Energía, trabajando principales compañías energéticas españolas. 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Posteriormente, comenzó su carrera profesional en el ámbito del Mercado de Capitales en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Caixabank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Asset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Management como Gestor Cuantitativo en el departamento de Innovación de Productos. </a:t>
            </a:r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las actividades profesionales mencionadas, ha desarrollado y comercializado por cuenta propia algoritmos de trading de Forex. También formó una consultoría enfocada en Análisis Cuantitativos Financieros cuyos clientes principales eran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Family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Offices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 </a:t>
            </a:r>
            <a:endParaRPr lang="es-ES" sz="2800"/>
          </a:p>
          <a:p>
            <a:pPr marL="457200" indent="-457200" algn="just"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Actualmente también es profesor del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MiF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en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Applied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Financial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</a:t>
            </a:r>
            <a:r>
              <a:rPr lang="es-ES" sz="28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Engineering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del IE.</a:t>
            </a:r>
            <a:endParaRPr lang="es-ES" sz="2800" b="0" dirty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Foto en blanco y negro de un hombre con traje y corbata&#10;&#10;Descripción generada automáticamente">
            <a:extLst>
              <a:ext uri="{FF2B5EF4-FFF2-40B4-BE49-F238E27FC236}">
                <a16:creationId xmlns:a16="http://schemas.microsoft.com/office/drawing/2014/main" id="{ADCDF075-797A-2CC1-E374-A68D97DD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1" t="28197" r="19274" b="734"/>
          <a:stretch/>
        </p:blipFill>
        <p:spPr>
          <a:xfrm>
            <a:off x="16186355" y="2353450"/>
            <a:ext cx="7548811" cy="10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4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6608"/>
            <a:ext cx="21120235" cy="643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En caso de utilizar más de 10 métricas y distintos horizontes temporales, se sugiere aplicar técnicas de reducción de dimensionalidad.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Además de las técnicas tradicionales de reducción de dimensionalidad como PCA, se pueden aplicar técnicas de Deep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Learning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sobre las métricas estadísticas para generar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embeddings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sobre los cuales se aplicarían el método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Explorar diferentes métodos de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como Gaussian Mixture </a:t>
            </a:r>
            <a:r>
              <a:rPr lang="es-ES" sz="3200" b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Models</a:t>
            </a: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(GMM).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Leer el folleto de cada fondo y generar un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embedding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ver cuáles son los fondos más similares entre sí.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850502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5. Usos avanzados</a:t>
            </a:r>
            <a:endParaRPr lang="es-ES" altLang="es-ES" sz="600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59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5437226" y="1174649"/>
            <a:ext cx="9054347" cy="994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2724761" y="8033163"/>
            <a:ext cx="8237066" cy="904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785810" y="-1635052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-4333947" y="5995991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0133010" y="-2244652"/>
            <a:ext cx="5845178" cy="641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000">
            <a:off x="17217467" y="10573163"/>
            <a:ext cx="8237065" cy="9046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6F1C09EE-EE30-A55D-5C0C-CA804BA93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54" y="5486329"/>
            <a:ext cx="12465691" cy="27433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7370"/>
            <a:ext cx="10052289" cy="534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Aplicar herramientas de programación en Python para la creación de soluciones cuantitativas en la gestión de activos.</a:t>
            </a:r>
            <a:endParaRPr lang="es-ES" sz="1600" dirty="0"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Utilizar la IA para aprender a programar de manera más eficiente.</a:t>
            </a:r>
            <a:endParaRPr lang="es-ES" sz="1600" dirty="0"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Aprender a  visualizar y comunicar resultados financieros complejos de forma clara y efectiva.</a:t>
            </a:r>
            <a:endParaRPr lang="es-ES" sz="16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Objetivos</a:t>
            </a:r>
            <a:endParaRPr lang="es-ES" altLang="es-ES" sz="6000" b="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94;p16">
            <a:extLst>
              <a:ext uri="{FF2B5EF4-FFF2-40B4-BE49-F238E27FC236}">
                <a16:creationId xmlns:a16="http://schemas.microsoft.com/office/drawing/2014/main" id="{CF154B55-1ACC-E29B-4FC5-DC6A3017B333}"/>
              </a:ext>
            </a:extLst>
          </p:cNvPr>
          <p:cNvSpPr/>
          <p:nvPr/>
        </p:nvSpPr>
        <p:spPr>
          <a:xfrm>
            <a:off x="10548065" y="9284877"/>
            <a:ext cx="2866310" cy="3211825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95;p16">
            <a:extLst>
              <a:ext uri="{FF2B5EF4-FFF2-40B4-BE49-F238E27FC236}">
                <a16:creationId xmlns:a16="http://schemas.microsoft.com/office/drawing/2014/main" id="{66421044-69EA-D348-D361-69D0B94B07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97068" y="9520525"/>
            <a:ext cx="2397801" cy="266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6;p16">
            <a:extLst>
              <a:ext uri="{FF2B5EF4-FFF2-40B4-BE49-F238E27FC236}">
                <a16:creationId xmlns:a16="http://schemas.microsoft.com/office/drawing/2014/main" id="{C52A9E43-B569-61FF-FE5A-31916008E7B3}"/>
              </a:ext>
            </a:extLst>
          </p:cNvPr>
          <p:cNvSpPr txBox="1"/>
          <p:nvPr/>
        </p:nvSpPr>
        <p:spPr>
          <a:xfrm>
            <a:off x="10930949" y="11833972"/>
            <a:ext cx="207123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latin typeface="Avenir Next LT Pro"/>
              </a:rPr>
              <a:t>PYTHON</a:t>
            </a:r>
            <a:endParaRPr lang="es-ES" sz="2800" dirty="0">
              <a:latin typeface="Avenir Next LT Pro"/>
            </a:endParaRPr>
          </a:p>
        </p:txBody>
      </p:sp>
      <p:sp>
        <p:nvSpPr>
          <p:cNvPr id="17" name="Google Shape;97;p16">
            <a:extLst>
              <a:ext uri="{FF2B5EF4-FFF2-40B4-BE49-F238E27FC236}">
                <a16:creationId xmlns:a16="http://schemas.microsoft.com/office/drawing/2014/main" id="{6876DB97-BCDB-83E3-FC58-BFC40C2E17E8}"/>
              </a:ext>
            </a:extLst>
          </p:cNvPr>
          <p:cNvSpPr txBox="1"/>
          <p:nvPr/>
        </p:nvSpPr>
        <p:spPr>
          <a:xfrm>
            <a:off x="13799165" y="9310227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IA</a:t>
            </a:r>
            <a:endParaRPr sz="4000" b="1">
              <a:latin typeface="Avenir Next LT Pro"/>
            </a:endParaRPr>
          </a:p>
        </p:txBody>
      </p:sp>
      <p:sp>
        <p:nvSpPr>
          <p:cNvPr id="18" name="Google Shape;98;p16">
            <a:extLst>
              <a:ext uri="{FF2B5EF4-FFF2-40B4-BE49-F238E27FC236}">
                <a16:creationId xmlns:a16="http://schemas.microsoft.com/office/drawing/2014/main" id="{8F644265-B4D2-E550-5F35-01396E23FB2F}"/>
              </a:ext>
            </a:extLst>
          </p:cNvPr>
          <p:cNvSpPr txBox="1"/>
          <p:nvPr/>
        </p:nvSpPr>
        <p:spPr>
          <a:xfrm>
            <a:off x="13799165" y="10487334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ML</a:t>
            </a:r>
            <a:endParaRPr sz="4000" b="1">
              <a:latin typeface="Avenir Next LT Pro"/>
            </a:endParaRPr>
          </a:p>
        </p:txBody>
      </p:sp>
      <p:sp>
        <p:nvSpPr>
          <p:cNvPr id="19" name="Google Shape;99;p16">
            <a:extLst>
              <a:ext uri="{FF2B5EF4-FFF2-40B4-BE49-F238E27FC236}">
                <a16:creationId xmlns:a16="http://schemas.microsoft.com/office/drawing/2014/main" id="{1C92931C-1537-B873-B237-FF666129DED7}"/>
              </a:ext>
            </a:extLst>
          </p:cNvPr>
          <p:cNvSpPr txBox="1"/>
          <p:nvPr/>
        </p:nvSpPr>
        <p:spPr>
          <a:xfrm>
            <a:off x="13799165" y="11680501"/>
            <a:ext cx="1186292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Avenir Next LT Pro"/>
              </a:rPr>
              <a:t>BI</a:t>
            </a:r>
            <a:endParaRPr sz="4000" b="1">
              <a:latin typeface="Avenir Next LT Pro"/>
            </a:endParaRPr>
          </a:p>
        </p:txBody>
      </p:sp>
      <p:sp>
        <p:nvSpPr>
          <p:cNvPr id="20" name="Google Shape;100;p16">
            <a:extLst>
              <a:ext uri="{FF2B5EF4-FFF2-40B4-BE49-F238E27FC236}">
                <a16:creationId xmlns:a16="http://schemas.microsoft.com/office/drawing/2014/main" id="{70E05FE7-75EA-81A8-E081-94B18BF6B4CB}"/>
              </a:ext>
            </a:extLst>
          </p:cNvPr>
          <p:cNvSpPr txBox="1"/>
          <p:nvPr/>
        </p:nvSpPr>
        <p:spPr>
          <a:xfrm>
            <a:off x="6404680" y="10606103"/>
            <a:ext cx="37686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kern="1200" err="1">
                <a:solidFill>
                  <a:schemeClr val="tx1"/>
                </a:solidFill>
                <a:latin typeface="Avenir Next LT Pro"/>
                <a:ea typeface="DotumChe"/>
                <a:sym typeface="Helvetica Neue"/>
              </a:rPr>
              <a:t>Colab</a:t>
            </a:r>
            <a:r>
              <a:rPr lang="es" sz="3200" b="1" kern="1200">
                <a:solidFill>
                  <a:schemeClr val="tx1"/>
                </a:solidFill>
                <a:latin typeface="Avenir Next LT Pro"/>
                <a:ea typeface="DotumChe"/>
                <a:sym typeface="Helvetica Neue"/>
              </a:rPr>
              <a:t> Notebooks</a:t>
            </a:r>
            <a:endParaRPr sz="3200" b="1" kern="1200">
              <a:solidFill>
                <a:schemeClr val="tx1"/>
              </a:solidFill>
              <a:latin typeface="Avenir Next LT Pro"/>
              <a:ea typeface="DotumChe"/>
              <a:sym typeface="Helvetica Neue"/>
            </a:endParaRP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528328E7-524F-3018-0C49-ACE19E9E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3489" y="3478911"/>
            <a:ext cx="10052289" cy="42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Tener conocimiento de un abanico de herramientas tanto estadísticas como de machine </a:t>
            </a:r>
            <a:r>
              <a:rPr lang="es-ES" sz="2800" b="0" dirty="0" err="1">
                <a:latin typeface="Avenir Next LT Pro"/>
                <a:ea typeface="DotumChe"/>
                <a:cs typeface="Arial"/>
              </a:rPr>
              <a:t>learning</a:t>
            </a:r>
            <a:r>
              <a:rPr lang="es-ES" sz="2800" b="0" dirty="0">
                <a:latin typeface="Avenir Next LT Pro"/>
                <a:ea typeface="DotumChe"/>
                <a:cs typeface="Arial"/>
              </a:rPr>
              <a:t> para aplicarlos en usos específicos de vuestro futuro. 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2800" b="0" dirty="0">
                <a:latin typeface="Avenir Next LT Pro"/>
                <a:ea typeface="DotumChe"/>
                <a:cs typeface="Arial"/>
              </a:rPr>
              <a:t>Tener nociones básicas para generar datos alternativos a través de la captura de información de páginas web y el uso del análisis de textos.</a:t>
            </a:r>
          </a:p>
        </p:txBody>
      </p:sp>
    </p:spTree>
    <p:extLst>
      <p:ext uri="{BB962C8B-B14F-4D97-AF65-F5344CB8AC3E}">
        <p14:creationId xmlns:p14="http://schemas.microsoft.com/office/powerpoint/2010/main" val="17452691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38294"/>
            <a:ext cx="21697212" cy="989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Python e ingeniería de </a:t>
            </a:r>
            <a:r>
              <a:rPr lang="es-ES" sz="3200" dirty="0" err="1">
                <a:latin typeface="Avenir Next LT Pro"/>
                <a:ea typeface="DotumChe"/>
                <a:cs typeface="Arial"/>
              </a:rPr>
              <a:t>prompting</a:t>
            </a:r>
            <a:r>
              <a:rPr lang="es-ES" sz="3200" dirty="0">
                <a:latin typeface="Avenir Next LT Pro"/>
                <a:ea typeface="DotumChe"/>
                <a:cs typeface="Arial"/>
              </a:rPr>
              <a:t>: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 Elementos principales de Python y uso de agentes Copilotos.</a:t>
            </a:r>
            <a:endParaRPr lang="es-ES" sz="3200" b="0" dirty="0">
              <a:effectLst/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2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IA en selección de fondos: </a:t>
            </a:r>
            <a:r>
              <a:rPr lang="es-ES" sz="3200" b="0" dirty="0">
                <a:latin typeface="Avenir Next LT Pro"/>
                <a:ea typeface="DotumChe"/>
                <a:cs typeface="Arial"/>
              </a:rPr>
              <a:t>Métricas y características clave de la selección de fondos y desarrollo de código durante la práctica mediante IA.</a:t>
            </a:r>
            <a:endParaRPr lang="es-ES" dirty="0"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</a:pPr>
            <a:r>
              <a:rPr lang="es-ES" sz="3200" dirty="0">
                <a:latin typeface="Avenir Next LT Pro"/>
                <a:ea typeface="DotumChe"/>
                <a:cs typeface="Arial"/>
              </a:rPr>
              <a:t>Regímenes de mercado y escenarios: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Explicación de modelos secuenciales probabilísticos y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clustering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la detección de regímenes de mercado, junto con metodologías para el análisis de escenarios.</a:t>
            </a:r>
            <a:endParaRPr lang="es-ES" sz="3200" b="0" dirty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Factor 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Investing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Exploración del universo de datos alternativos, construcción de herramientas para la recopilación de datos, preprocesamiento y generación de señales.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 panose="05000000000000000000" pitchFamily="2" charset="2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Datos alternativos: 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Durante esta sesión, se trabajará con herramientas como Google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Colab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llevar a cabo un caso de uso real, destacando cómo la IA puede automatizar y personalizar procesos clave en la gestión de inversiones.</a:t>
            </a:r>
          </a:p>
          <a:p>
            <a:pPr marL="0" lvl="4" indent="0" algn="just">
              <a:lnSpc>
                <a:spcPct val="110000"/>
              </a:lnSpc>
              <a:defRPr/>
            </a:pPr>
            <a:endParaRPr lang="es-ES" altLang="es-ES" sz="2500" b="0" dirty="0">
              <a:solidFill>
                <a:srgbClr val="0031CC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Plan de clases</a:t>
            </a:r>
            <a:endParaRPr lang="es-ES" altLang="es-ES" sz="6000" b="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703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263491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marL="1143000" indent="-1143000" algn="l">
              <a:buFont typeface="+mj-lt"/>
              <a:buAutoNum type="arabicPeriod"/>
            </a:pPr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Presentación - Calendario</a:t>
            </a:r>
            <a:endParaRPr lang="es-ES" altLang="es-ES" sz="6000" b="0" dirty="0" err="1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B54879DF-EEB9-596A-3146-562F576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86" y="3794216"/>
            <a:ext cx="20685125" cy="7432675"/>
          </a:xfrm>
          <a:prstGeom prst="rect">
            <a:avLst/>
          </a:prstGeom>
          <a:ln>
            <a:noFill/>
          </a:ln>
        </p:spPr>
      </p:pic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BF4CE978-DF4B-9F9F-5FD7-1BF426609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394" y="3917395"/>
            <a:ext cx="3116136" cy="449482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sz="2200" dirty="0">
                <a:solidFill>
                  <a:srgbClr val="FFFFFF"/>
                </a:solidFill>
                <a:latin typeface="Avenir Next LT Pro"/>
                <a:ea typeface="DotumChe"/>
                <a:cs typeface="Arial"/>
              </a:rPr>
              <a:t>ENERO</a:t>
            </a:r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5256F3B5-2DF5-87E0-388F-D15F08622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935" y="8029603"/>
            <a:ext cx="3116136" cy="449482"/>
          </a:xfrm>
          <a:prstGeom prst="rect">
            <a:avLst/>
          </a:prstGeom>
          <a:solidFill>
            <a:srgbClr val="BFBFB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sz="2200" dirty="0">
                <a:solidFill>
                  <a:srgbClr val="FFFFFF"/>
                </a:solidFill>
                <a:latin typeface="Avenir Next LT Pro"/>
                <a:ea typeface="DotumChe"/>
                <a:cs typeface="Arial"/>
              </a:rPr>
              <a:t>FEBRERO</a:t>
            </a:r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D4DA2F99-C20B-CBF1-A5B9-EA184D53C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744" y="8758203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Lunes</a:t>
            </a:r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D0D1E3BE-F7A0-9E95-06DA-41016800F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655" y="8758723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Martes</a:t>
            </a:r>
          </a:p>
        </p:txBody>
      </p:sp>
      <p:sp>
        <p:nvSpPr>
          <p:cNvPr id="12" name="Text Placeholder 38">
            <a:extLst>
              <a:ext uri="{FF2B5EF4-FFF2-40B4-BE49-F238E27FC236}">
                <a16:creationId xmlns:a16="http://schemas.microsoft.com/office/drawing/2014/main" id="{463B5AF8-6EBE-F71D-CC1F-5147CFEB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802" y="875924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Miércoles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DFABAAF7-003A-14D1-9B89-F4B1B11C3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713" y="875976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Jueves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B4BFC589-972A-0E02-4468-F4A116F11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653" y="8760282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Viernes</a:t>
            </a:r>
          </a:p>
        </p:txBody>
      </p:sp>
      <p:sp>
        <p:nvSpPr>
          <p:cNvPr id="15" name="Text Placeholder 38">
            <a:extLst>
              <a:ext uri="{FF2B5EF4-FFF2-40B4-BE49-F238E27FC236}">
                <a16:creationId xmlns:a16="http://schemas.microsoft.com/office/drawing/2014/main" id="{0285B1A6-DA6A-F5DC-7CB9-484649DF3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249" y="4688400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Lunes</a:t>
            </a:r>
          </a:p>
        </p:txBody>
      </p:sp>
      <p:sp>
        <p:nvSpPr>
          <p:cNvPr id="16" name="Text Placeholder 38">
            <a:extLst>
              <a:ext uri="{FF2B5EF4-FFF2-40B4-BE49-F238E27FC236}">
                <a16:creationId xmlns:a16="http://schemas.microsoft.com/office/drawing/2014/main" id="{60D6C99C-553F-0098-F937-8C6F6A6CF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160" y="4688919"/>
            <a:ext cx="1279522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Martes</a:t>
            </a:r>
          </a:p>
        </p:txBody>
      </p:sp>
      <p:sp>
        <p:nvSpPr>
          <p:cNvPr id="17" name="Text Placeholder 38">
            <a:extLst>
              <a:ext uri="{FF2B5EF4-FFF2-40B4-BE49-F238E27FC236}">
                <a16:creationId xmlns:a16="http://schemas.microsoft.com/office/drawing/2014/main" id="{E33594BD-F9EB-C9A5-0F8C-35C2FC310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307" y="4689439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Miércoles</a:t>
            </a:r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F5819168-78AE-1CD5-F703-17FB90C8C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218" y="4689959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Jueves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EBE62575-AF8E-0D6A-C5F8-F015EBEA7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6158" y="4690478"/>
            <a:ext cx="1468894" cy="368755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3500"/>
              </a:spcAft>
            </a:pPr>
            <a:r>
              <a:rPr lang="es-ES" dirty="0">
                <a:latin typeface="Avenir Next LT Pro"/>
                <a:ea typeface="DotumChe"/>
                <a:cs typeface="Arial"/>
              </a:rPr>
              <a:t>Viernes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FB40F32F-4904-6977-14EE-9E7FFFABA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1604" y="6235008"/>
            <a:ext cx="6581622" cy="13234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1: Python e ingeniería de </a:t>
            </a:r>
            <a:r>
              <a:rPr lang="es-ES" sz="2200" i="1" err="1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prompting</a:t>
            </a:r>
            <a:endParaRPr lang="es-ES" sz="2200" b="0" i="1" err="1">
              <a:solidFill>
                <a:srgbClr val="7F7F7F"/>
              </a:solidFill>
              <a:effectLst/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2: IA en selección de fondos</a:t>
            </a:r>
            <a:endParaRPr lang="es-ES" sz="2200" b="0" i="1" dirty="0">
              <a:solidFill>
                <a:srgbClr val="7F7F7F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3: Regímenes de mercado y escenarios</a:t>
            </a:r>
            <a:endParaRPr lang="es-ES" sz="2200" b="0" i="1" dirty="0">
              <a:solidFill>
                <a:srgbClr val="7F7F7F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52972836-5916-1E47-6761-2AD7A83A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471" y="9320342"/>
            <a:ext cx="658162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defRPr/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4: Factor </a:t>
            </a:r>
            <a:r>
              <a:rPr lang="es-ES" sz="2200" i="1" dirty="0" err="1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Investing</a:t>
            </a:r>
            <a:endParaRPr lang="es-ES" sz="2200" b="0" i="1" dirty="0" err="1">
              <a:solidFill>
                <a:srgbClr val="7F7F7F"/>
              </a:solidFill>
              <a:latin typeface="Avenir Next LT Pro"/>
              <a:ea typeface="DotumChe"/>
              <a:cs typeface="Arial"/>
            </a:endParaRPr>
          </a:p>
          <a:p>
            <a:pPr algn="just">
              <a:spcAft>
                <a:spcPts val="1200"/>
              </a:spcAft>
              <a:defRPr/>
            </a:pPr>
            <a:r>
              <a:rPr lang="es-ES" sz="2200" i="1" dirty="0">
                <a:solidFill>
                  <a:srgbClr val="7F7F7F"/>
                </a:solidFill>
                <a:latin typeface="Avenir Next LT Pro"/>
                <a:ea typeface="DotumChe"/>
                <a:cs typeface="Arial"/>
              </a:rPr>
              <a:t>Semana 5: Datos alternativos</a:t>
            </a:r>
            <a:endParaRPr lang="es-ES" sz="2200" b="0" i="1" dirty="0">
              <a:solidFill>
                <a:srgbClr val="7F7F7F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311ED5B8-4154-A49A-5342-304A5FDE8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475" y="4613522"/>
            <a:ext cx="2989337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3200" u="sng" dirty="0">
                <a:latin typeface="Avenir Next LT Pro"/>
                <a:ea typeface="DotumChe"/>
                <a:cs typeface="Arial"/>
              </a:rPr>
              <a:t>Leyenda</a:t>
            </a:r>
            <a:endParaRPr lang="es-ES" sz="3200" dirty="0"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  <p:sp>
        <p:nvSpPr>
          <p:cNvPr id="24" name="Text Placeholder 38">
            <a:extLst>
              <a:ext uri="{FF2B5EF4-FFF2-40B4-BE49-F238E27FC236}">
                <a16:creationId xmlns:a16="http://schemas.microsoft.com/office/drawing/2014/main" id="{1473981C-95EF-8EAE-33D6-ECFC91B77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6990" y="5665209"/>
            <a:ext cx="3766887" cy="14157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Festivos</a:t>
            </a:r>
          </a:p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Teoría</a:t>
            </a:r>
          </a:p>
          <a:p>
            <a:pPr algn="just">
              <a:spcAft>
                <a:spcPts val="1200"/>
              </a:spcAft>
            </a:pPr>
            <a:r>
              <a:rPr lang="es-ES" sz="24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Casos REALES en Python</a:t>
            </a:r>
            <a:endParaRPr lang="es-ES" sz="2400" b="0">
              <a:solidFill>
                <a:srgbClr val="000000"/>
              </a:solidFill>
              <a:latin typeface="Avenir Next LT Pro" panose="020B0504020202020204" pitchFamily="34" charset="0"/>
              <a:ea typeface="DotumCh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5976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78240"/>
            <a:ext cx="21422754" cy="524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Desde el lanzamiento de </a:t>
            </a:r>
            <a:r>
              <a:rPr lang="es-ES" sz="32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ChatGPT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y la amplia disponibilidad de muchas herramientas de IA generativa, la forma en que los profesionales escriben código es diferente. </a:t>
            </a:r>
            <a:endParaRPr lang="es-ES" dirty="0"/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Ahora ya nunca vas a programar solo, especialmente si usas un "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copiloto de programación</a:t>
            </a: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", que será como tener a un colega junto a ti bastante bueno programando y que te ayudará  en todo momento. Y esto hace que aprender a programar sea mucho más fácil.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Estas herramientas de IA han ayudan a reducir el coste y el esfuerzo necesarios para aprender a programar.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3836EA6A-A38D-FF33-830D-372DADC0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908" y="9160051"/>
            <a:ext cx="9928178" cy="30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Automatiza tareas repetitivas</a:t>
            </a:r>
            <a:endParaRPr lang="es-ES" i="1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Analiza grandes cantidades de datos</a:t>
            </a:r>
            <a:endParaRPr lang="es-ES" i="1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Courier New"/>
              <a:buChar char="o"/>
              <a:defRPr/>
            </a:pPr>
            <a:r>
              <a:rPr lang="es-ES" sz="3200" b="0" i="1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Construye, mejora y usa modelos de IA</a:t>
            </a:r>
          </a:p>
        </p:txBody>
      </p:sp>
    </p:spTree>
    <p:extLst>
      <p:ext uri="{BB962C8B-B14F-4D97-AF65-F5344CB8AC3E}">
        <p14:creationId xmlns:p14="http://schemas.microsoft.com/office/powerpoint/2010/main" val="22552005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26580"/>
            <a:ext cx="7926315" cy="922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La programación te permitirá liberar el verdadero poder de las herramientas actuales de IA.</a:t>
            </a:r>
            <a:endParaRPr lang="es-ES" sz="160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No dudes en preguntar al </a:t>
            </a:r>
            <a:r>
              <a:rPr lang="es-ES" sz="28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chatbot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: ¿cómo funciona este código? ¿O qué está haciendo? ¿O cómo puedo solucionar este error? O copia y pega directamente el mensaje de error.</a:t>
            </a:r>
            <a:endParaRPr lang="es-ES" sz="1600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Considera también la posibilidad de leer la respuesta del </a:t>
            </a:r>
            <a:r>
              <a:rPr lang="es-ES" sz="2800" b="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chatbot</a:t>
            </a:r>
            <a:r>
              <a:rPr lang="es-ES" sz="28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 para ver si puede compartir contigo una nueva perspectiva o enseñarte algo, en lugar de limitarse a darte la respuesta.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9510159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Python: Programar + IA = Superpoderes!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9188B70-BD50-BB1C-2A11-6405FD92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863" y="4019618"/>
            <a:ext cx="13592176" cy="7511351"/>
          </a:xfrm>
          <a:prstGeom prst="rect">
            <a:avLst/>
          </a:prstGeom>
          <a:ln>
            <a:solidFill>
              <a:srgbClr val="0031CC"/>
            </a:solidFill>
          </a:ln>
        </p:spPr>
      </p:pic>
    </p:spTree>
    <p:extLst>
      <p:ext uri="{BB962C8B-B14F-4D97-AF65-F5344CB8AC3E}">
        <p14:creationId xmlns:p14="http://schemas.microsoft.com/office/powerpoint/2010/main" val="2490338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07AB5370-EFA3-D76E-4005-382540288026}"/>
              </a:ext>
            </a:extLst>
          </p:cNvPr>
          <p:cNvSpPr/>
          <p:nvPr/>
        </p:nvSpPr>
        <p:spPr>
          <a:xfrm>
            <a:off x="-42334" y="3477122"/>
            <a:ext cx="635001" cy="7064357"/>
          </a:xfrm>
          <a:prstGeom prst="rect">
            <a:avLst/>
          </a:prstGeom>
          <a:solidFill>
            <a:srgbClr val="0031C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EEE0A0E4-2197-9731-BA57-F5DC91FA8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920" y="3414740"/>
            <a:ext cx="4119004" cy="85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Texto</a:t>
            </a:r>
            <a:r>
              <a:rPr lang="es-ES" dirty="0">
                <a:solidFill>
                  <a:srgbClr val="000000"/>
                </a:solidFill>
                <a:latin typeface="Helvetica Neue Medium"/>
                <a:ea typeface="DotumChe"/>
                <a:cs typeface="Arial"/>
              </a:rPr>
              <a:t>         </a:t>
            </a: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Números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Tablas de datos (</a:t>
            </a:r>
            <a:r>
              <a:rPr lang="es-ES" sz="3200" dirty="0" err="1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Dataframes</a:t>
            </a: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)</a:t>
            </a:r>
            <a:endParaRPr lang="es-ES" dirty="0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Imágenes</a:t>
            </a:r>
            <a:endParaRPr lang="es-ES">
              <a:solidFill>
                <a:srgbClr val="000000"/>
              </a:solidFill>
              <a:latin typeface="Helvetica Neue Medium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endParaRPr lang="es-ES" sz="320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  <a:p>
            <a:pPr marL="457200" indent="-457200" algn="just">
              <a:lnSpc>
                <a:spcPct val="150000"/>
              </a:lnSpc>
              <a:spcAft>
                <a:spcPts val="3500"/>
              </a:spcAft>
              <a:buFont typeface="Arial,Sans-Serif"/>
              <a:buChar char="•"/>
              <a:defRPr/>
            </a:pPr>
            <a:r>
              <a:rPr lang="es-ES" sz="320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Sonido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195F66-011B-25A7-D004-55E2D2A844FC}"/>
              </a:ext>
            </a:extLst>
          </p:cNvPr>
          <p:cNvSpPr txBox="1"/>
          <p:nvPr/>
        </p:nvSpPr>
        <p:spPr>
          <a:xfrm>
            <a:off x="1412000" y="1351559"/>
            <a:ext cx="15938284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s-ES" altLang="es-ES" sz="6000" b="0" dirty="0">
                <a:solidFill>
                  <a:srgbClr val="0031CC"/>
                </a:solidFill>
                <a:latin typeface="Avenir Next LT Pro"/>
                <a:cs typeface="Arial"/>
              </a:rPr>
              <a:t>2. Repaso de Python - Tipos de datos</a:t>
            </a:r>
            <a:endParaRPr lang="es-ES" altLang="es-ES" sz="6000" dirty="0">
              <a:solidFill>
                <a:srgbClr val="0031CC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8">
            <a:extLst>
              <a:ext uri="{FF2B5EF4-FFF2-40B4-BE49-F238E27FC236}">
                <a16:creationId xmlns:a16="http://schemas.microsoft.com/office/drawing/2014/main" id="{8E13E802-9C74-C8BA-7CAE-D6FD76FEC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7534" y="3378349"/>
            <a:ext cx="11259953" cy="188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 dirty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"a", "AAPL", "La tendencia del BTC es alcista"</a:t>
            </a:r>
            <a:endParaRPr lang="es-ES" b="0">
              <a:ea typeface="DotumChe"/>
              <a:cs typeface="Arial"/>
            </a:endParaRPr>
          </a:p>
          <a:p>
            <a:pPr algn="just">
              <a:lnSpc>
                <a:spcPct val="150000"/>
              </a:lnSpc>
              <a:spcAft>
                <a:spcPts val="3500"/>
              </a:spcAft>
              <a:defRPr/>
            </a:pPr>
            <a:r>
              <a:rPr lang="es-ES" sz="3200" b="0">
                <a:solidFill>
                  <a:srgbClr val="000000"/>
                </a:solidFill>
                <a:latin typeface="Avenir Next LT Pro"/>
                <a:ea typeface="DotumChe"/>
                <a:cs typeface="Arial"/>
              </a:rPr>
              <a:t>3.14, 56263, -8, 5.67e-37</a:t>
            </a:r>
            <a:endParaRPr lang="es-ES" sz="3200" b="0" dirty="0">
              <a:solidFill>
                <a:srgbClr val="000000"/>
              </a:solidFill>
              <a:latin typeface="Avenir Next LT Pro"/>
              <a:ea typeface="DotumChe"/>
              <a:cs typeface="Arial"/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D7E801F-577F-2F20-5E19-B122660A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228" b="74942"/>
          <a:stretch/>
        </p:blipFill>
        <p:spPr>
          <a:xfrm>
            <a:off x="6847356" y="5783873"/>
            <a:ext cx="6634208" cy="17598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 descr="Imagen que contiene Tabla&#10;&#10;Descripción generada automáticamente">
            <a:extLst>
              <a:ext uri="{FF2B5EF4-FFF2-40B4-BE49-F238E27FC236}">
                <a16:creationId xmlns:a16="http://schemas.microsoft.com/office/drawing/2014/main" id="{F66C2AB1-9700-D991-432E-E94C420E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27" t="57650" r="1767" b="24954"/>
          <a:stretch/>
        </p:blipFill>
        <p:spPr>
          <a:xfrm>
            <a:off x="6845608" y="8268336"/>
            <a:ext cx="7485737" cy="2141046"/>
          </a:xfrm>
          <a:prstGeom prst="rect">
            <a:avLst/>
          </a:prstGeom>
        </p:spPr>
      </p:pic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3D15DD9E-3137-4FB9-6BF1-6BE8B3E5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20" t="80696" b="3586"/>
          <a:stretch/>
        </p:blipFill>
        <p:spPr>
          <a:xfrm>
            <a:off x="6844442" y="11011371"/>
            <a:ext cx="6832314" cy="16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000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2954</Words>
  <Application>Microsoft Office PowerPoint</Application>
  <PresentationFormat>Personalizado</PresentationFormat>
  <Paragraphs>271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4" baseType="lpstr">
      <vt:lpstr>Arial,Sans-Serif</vt:lpstr>
      <vt:lpstr>Courier New,monospace</vt:lpstr>
      <vt:lpstr>DotumChe</vt:lpstr>
      <vt:lpstr>Helvetica Neue</vt:lpstr>
      <vt:lpstr>Helvetica Neue Light</vt:lpstr>
      <vt:lpstr>Helvetica Neue Medium</vt:lpstr>
      <vt:lpstr>Arial</vt:lpstr>
      <vt:lpstr>Avenir Next LT Pro</vt:lpstr>
      <vt:lpstr>Calibri</vt:lpstr>
      <vt:lpstr>Courier New</vt:lpstr>
      <vt:lpstr>Trebuchet MS</vt:lpstr>
      <vt:lpstr>Wingdings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Natalia Estepa</dc:creator>
  <cp:lastModifiedBy>Munarriz Herrador Iñaki</cp:lastModifiedBy>
  <cp:revision>2235</cp:revision>
  <dcterms:modified xsi:type="dcterms:W3CDTF">2024-12-24T11:46:18Z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1b88ec2-a72b-4523-9e84-0458a1764731_Enabled">
    <vt:lpwstr>true</vt:lpwstr>
  </property>
  <property fmtid="{D5CDD505-2E9C-101B-9397-08002B2CF9AE}" pid="3" name="MSIP_Label_41b88ec2-a72b-4523-9e84-0458a1764731_SetDate">
    <vt:lpwstr>2024-12-24T09:24:32Z</vt:lpwstr>
  </property>
  <property fmtid="{D5CDD505-2E9C-101B-9397-08002B2CF9AE}" pid="4" name="MSIP_Label_41b88ec2-a72b-4523-9e84-0458a1764731_Method">
    <vt:lpwstr>Privileged</vt:lpwstr>
  </property>
  <property fmtid="{D5CDD505-2E9C-101B-9397-08002B2CF9AE}" pid="5" name="MSIP_Label_41b88ec2-a72b-4523-9e84-0458a1764731_Name">
    <vt:lpwstr>Public O365</vt:lpwstr>
  </property>
  <property fmtid="{D5CDD505-2E9C-101B-9397-08002B2CF9AE}" pid="6" name="MSIP_Label_41b88ec2-a72b-4523-9e84-0458a1764731_SiteId">
    <vt:lpwstr>35595a02-4d6d-44ac-99e1-f9ab4cd872db</vt:lpwstr>
  </property>
  <property fmtid="{D5CDD505-2E9C-101B-9397-08002B2CF9AE}" pid="7" name="MSIP_Label_41b88ec2-a72b-4523-9e84-0458a1764731_ActionId">
    <vt:lpwstr>71f2be1c-0bc6-442f-9190-d8ad530760a7</vt:lpwstr>
  </property>
  <property fmtid="{D5CDD505-2E9C-101B-9397-08002B2CF9AE}" pid="8" name="MSIP_Label_41b88ec2-a72b-4523-9e84-0458a1764731_ContentBits">
    <vt:lpwstr>0</vt:lpwstr>
  </property>
</Properties>
</file>